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01" r:id="rId6"/>
  </p:sldMasterIdLst>
  <p:notesMasterIdLst>
    <p:notesMasterId r:id="rId38"/>
  </p:notesMasterIdLst>
  <p:sldIdLst>
    <p:sldId id="1163" r:id="rId7"/>
    <p:sldId id="1203" r:id="rId8"/>
    <p:sldId id="1185" r:id="rId9"/>
    <p:sldId id="1194" r:id="rId10"/>
    <p:sldId id="1189" r:id="rId11"/>
    <p:sldId id="1160" r:id="rId12"/>
    <p:sldId id="1179" r:id="rId13"/>
    <p:sldId id="1180" r:id="rId14"/>
    <p:sldId id="256" r:id="rId15"/>
    <p:sldId id="1181" r:id="rId16"/>
    <p:sldId id="1159" r:id="rId17"/>
    <p:sldId id="1164" r:id="rId18"/>
    <p:sldId id="1188" r:id="rId19"/>
    <p:sldId id="1176" r:id="rId20"/>
    <p:sldId id="1177" r:id="rId21"/>
    <p:sldId id="1191" r:id="rId22"/>
    <p:sldId id="1167" r:id="rId23"/>
    <p:sldId id="1178" r:id="rId24"/>
    <p:sldId id="1166" r:id="rId25"/>
    <p:sldId id="1165" r:id="rId26"/>
    <p:sldId id="1173" r:id="rId27"/>
    <p:sldId id="1168" r:id="rId28"/>
    <p:sldId id="1169" r:id="rId29"/>
    <p:sldId id="1190" r:id="rId30"/>
    <p:sldId id="275" r:id="rId31"/>
    <p:sldId id="1199" r:id="rId32"/>
    <p:sldId id="1201" r:id="rId33"/>
    <p:sldId id="1200" r:id="rId34"/>
    <p:sldId id="1202" r:id="rId35"/>
    <p:sldId id="1193" r:id="rId36"/>
    <p:sldId id="11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Worship" initials="DW" lastIdx="2" clrIdx="0">
    <p:extLst>
      <p:ext uri="{19B8F6BF-5375-455C-9EA6-DF929625EA0E}">
        <p15:presenceInfo xmlns:p15="http://schemas.microsoft.com/office/powerpoint/2012/main" userId="S::Donna.Worship@leics.gov.uk::eaea59b0-ce02-4437-a88a-35d059ae87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9307" autoAdjust="0"/>
  </p:normalViewPr>
  <p:slideViewPr>
    <p:cSldViewPr snapToGrid="0">
      <p:cViewPr varScale="1">
        <p:scale>
          <a:sx n="83" d="100"/>
          <a:sy n="83" d="100"/>
        </p:scale>
        <p:origin x="2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burohappold.sharepoint.com/sites/050137/02_Documents/05_Calculations/01%20Baseline%20Calcs/210805%20Baseline%20Invento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urohappold.sharepoint.com/sites/050137/02_Documents/05_Calculations/02%20Model/210819%20Results%20Comparis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2019 Baseline Inventory</a:t>
            </a:r>
          </a:p>
        </c:rich>
      </c:tx>
      <c:layout>
        <c:manualLayout>
          <c:xMode val="edge"/>
          <c:yMode val="edge"/>
          <c:x val="2.0703589504479904E-2"/>
          <c:y val="2.7777694885856682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703690447784942E-2"/>
          <c:y val="9.7077661899973119E-2"/>
          <c:w val="0.34287202566740965"/>
          <c:h val="0.87085464197691265"/>
        </c:manualLayout>
      </c:layout>
      <c:barChart>
        <c:barDir val="col"/>
        <c:grouping val="stacked"/>
        <c:varyColors val="0"/>
        <c:ser>
          <c:idx val="7"/>
          <c:order val="0"/>
          <c:tx>
            <c:strRef>
              <c:f>'Baseline Inventory 2019'!$AH$10</c:f>
              <c:strCache>
                <c:ptCount val="1"/>
                <c:pt idx="0">
                  <c:v>LULUCF</c:v>
                </c:pt>
              </c:strCache>
            </c:strRef>
          </c:tx>
          <c:spPr>
            <a:solidFill>
              <a:schemeClr val="accent6"/>
            </a:solidFill>
            <a:ln>
              <a:solidFill>
                <a:schemeClr val="bg1"/>
              </a:solidFill>
            </a:ln>
            <a:effectLst/>
          </c:spPr>
          <c:invertIfNegative val="0"/>
          <c:dLbls>
            <c:dLbl>
              <c:idx val="0"/>
              <c:layout>
                <c:manualLayout>
                  <c:x val="-0.1001955193273804"/>
                  <c:y val="-1.4576225510506368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5A-4ACC-9ABD-7D057CF016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2019'!$AI$10</c:f>
              <c:numCache>
                <c:formatCode>_-* #,##0_-;\-* #,##0_-;_-* "-"??_-;_-@_-</c:formatCode>
                <c:ptCount val="1"/>
                <c:pt idx="0">
                  <c:v>-65</c:v>
                </c:pt>
              </c:numCache>
            </c:numRef>
          </c:val>
          <c:extLst>
            <c:ext xmlns:c16="http://schemas.microsoft.com/office/drawing/2014/chart" uri="{C3380CC4-5D6E-409C-BE32-E72D297353CC}">
              <c16:uniqueId val="{00000001-345A-4ACC-9ABD-7D057CF0167A}"/>
            </c:ext>
          </c:extLst>
        </c:ser>
        <c:ser>
          <c:idx val="3"/>
          <c:order val="1"/>
          <c:tx>
            <c:strRef>
              <c:f>'Baseline Inventory 2019'!$AH$6</c:f>
              <c:strCache>
                <c:ptCount val="1"/>
                <c:pt idx="0">
                  <c:v>Roads</c:v>
                </c:pt>
              </c:strCache>
            </c:strRef>
          </c:tx>
          <c:spPr>
            <a:solidFill>
              <a:srgbClr val="00725B"/>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2019'!$AI$6</c:f>
              <c:numCache>
                <c:formatCode>_-* #,##0_-;\-* #,##0_-;_-* "-"??_-;_-@_-</c:formatCode>
                <c:ptCount val="1"/>
                <c:pt idx="0">
                  <c:v>1925.6503604369484</c:v>
                </c:pt>
              </c:numCache>
            </c:numRef>
          </c:val>
          <c:extLst>
            <c:ext xmlns:c16="http://schemas.microsoft.com/office/drawing/2014/chart" uri="{C3380CC4-5D6E-409C-BE32-E72D297353CC}">
              <c16:uniqueId val="{00000002-345A-4ACC-9ABD-7D057CF0167A}"/>
            </c:ext>
          </c:extLst>
        </c:ser>
        <c:ser>
          <c:idx val="2"/>
          <c:order val="2"/>
          <c:tx>
            <c:strRef>
              <c:f>'Baseline Inventory 2019'!$AH$5</c:f>
              <c:strCache>
                <c:ptCount val="1"/>
                <c:pt idx="0">
                  <c:v>Domestic</c:v>
                </c:pt>
              </c:strCache>
            </c:strRef>
          </c:tx>
          <c:spPr>
            <a:solidFill>
              <a:srgbClr val="26877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2019'!$AI$5</c:f>
              <c:numCache>
                <c:formatCode>_-* #,##0_-;\-* #,##0_-;_-* "-"??_-;_-@_-</c:formatCode>
                <c:ptCount val="1"/>
                <c:pt idx="0">
                  <c:v>1037.6704943865755</c:v>
                </c:pt>
              </c:numCache>
            </c:numRef>
          </c:val>
          <c:extLst>
            <c:ext xmlns:c16="http://schemas.microsoft.com/office/drawing/2014/chart" uri="{C3380CC4-5D6E-409C-BE32-E72D297353CC}">
              <c16:uniqueId val="{00000003-345A-4ACC-9ABD-7D057CF0167A}"/>
            </c:ext>
          </c:extLst>
        </c:ser>
        <c:ser>
          <c:idx val="0"/>
          <c:order val="3"/>
          <c:tx>
            <c:strRef>
              <c:f>'Baseline Inventory 2019'!$AH$3</c:f>
              <c:strCache>
                <c:ptCount val="1"/>
                <c:pt idx="0">
                  <c:v>Industry</c:v>
                </c:pt>
              </c:strCache>
            </c:strRef>
          </c:tx>
          <c:spPr>
            <a:solidFill>
              <a:srgbClr val="4C9C8C"/>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2019'!$AI$3</c:f>
              <c:numCache>
                <c:formatCode>_-* #,##0_-;\-* #,##0_-;_-* "-"??_-;_-@_-</c:formatCode>
                <c:ptCount val="1"/>
                <c:pt idx="0">
                  <c:v>923.13655758895516</c:v>
                </c:pt>
              </c:numCache>
            </c:numRef>
          </c:val>
          <c:extLst>
            <c:ext xmlns:c16="http://schemas.microsoft.com/office/drawing/2014/chart" uri="{C3380CC4-5D6E-409C-BE32-E72D297353CC}">
              <c16:uniqueId val="{00000004-345A-4ACC-9ABD-7D057CF0167A}"/>
            </c:ext>
          </c:extLst>
        </c:ser>
        <c:ser>
          <c:idx val="4"/>
          <c:order val="4"/>
          <c:tx>
            <c:strRef>
              <c:f>'Baseline Inventory 2019'!$AH$7</c:f>
              <c:strCache>
                <c:ptCount val="1"/>
                <c:pt idx="0">
                  <c:v>Other</c:v>
                </c:pt>
              </c:strCache>
            </c:strRef>
          </c:tx>
          <c:spPr>
            <a:solidFill>
              <a:srgbClr val="5EA697"/>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2019'!$AI$7</c:f>
              <c:numCache>
                <c:formatCode>_-* #,##0_-;\-* #,##0_-;_-* "-"??_-;_-@_-</c:formatCode>
                <c:ptCount val="1"/>
              </c:numCache>
            </c:numRef>
          </c:val>
          <c:extLst>
            <c:ext xmlns:c16="http://schemas.microsoft.com/office/drawing/2014/chart" uri="{C3380CC4-5D6E-409C-BE32-E72D297353CC}">
              <c16:uniqueId val="{00000005-345A-4ACC-9ABD-7D057CF0167A}"/>
            </c:ext>
          </c:extLst>
        </c:ser>
        <c:ser>
          <c:idx val="1"/>
          <c:order val="5"/>
          <c:tx>
            <c:strRef>
              <c:f>'Baseline Inventory 2019'!$AH$4</c:f>
              <c:strCache>
                <c:ptCount val="1"/>
                <c:pt idx="0">
                  <c:v>Commercial</c:v>
                </c:pt>
              </c:strCache>
            </c:strRef>
          </c:tx>
          <c:spPr>
            <a:solidFill>
              <a:srgbClr val="99C7B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2019'!$AI$4</c:f>
              <c:numCache>
                <c:formatCode>_-* #,##0_-;\-* #,##0_-;_-* "-"??_-;_-@_-</c:formatCode>
                <c:ptCount val="1"/>
                <c:pt idx="0">
                  <c:v>274.46515482030441</c:v>
                </c:pt>
              </c:numCache>
            </c:numRef>
          </c:val>
          <c:extLst>
            <c:ext xmlns:c16="http://schemas.microsoft.com/office/drawing/2014/chart" uri="{C3380CC4-5D6E-409C-BE32-E72D297353CC}">
              <c16:uniqueId val="{00000006-345A-4ACC-9ABD-7D057CF0167A}"/>
            </c:ext>
          </c:extLst>
        </c:ser>
        <c:ser>
          <c:idx val="6"/>
          <c:order val="6"/>
          <c:tx>
            <c:strRef>
              <c:f>'Baseline Inventory 2019'!$AH$9</c:f>
              <c:strCache>
                <c:ptCount val="1"/>
                <c:pt idx="0">
                  <c:v>Public</c:v>
                </c:pt>
              </c:strCache>
            </c:strRef>
          </c:tx>
          <c:spPr>
            <a:solidFill>
              <a:srgbClr val="BFDCD6"/>
            </a:solidFill>
            <a:ln>
              <a:solidFill>
                <a:schemeClr val="bg1"/>
              </a:solidFill>
            </a:ln>
            <a:effectLst/>
          </c:spPr>
          <c:invertIfNegative val="0"/>
          <c:dLbls>
            <c:dLbl>
              <c:idx val="0"/>
              <c:layout>
                <c:manualLayout>
                  <c:x val="-0.1077101832769339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5A-4ACC-9ABD-7D057CF016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2019'!$AI$9</c:f>
              <c:numCache>
                <c:formatCode>_-* #,##0_-;\-* #,##0_-;_-* "-"??_-;_-@_-</c:formatCode>
                <c:ptCount val="1"/>
                <c:pt idx="0">
                  <c:v>80.489542667821368</c:v>
                </c:pt>
              </c:numCache>
            </c:numRef>
          </c:val>
          <c:extLst>
            <c:ext xmlns:c16="http://schemas.microsoft.com/office/drawing/2014/chart" uri="{C3380CC4-5D6E-409C-BE32-E72D297353CC}">
              <c16:uniqueId val="{00000008-345A-4ACC-9ABD-7D057CF0167A}"/>
            </c:ext>
          </c:extLst>
        </c:ser>
        <c:ser>
          <c:idx val="5"/>
          <c:order val="7"/>
          <c:tx>
            <c:strRef>
              <c:f>'Baseline Inventory 2019'!$AH$8</c:f>
              <c:strCache>
                <c:ptCount val="1"/>
                <c:pt idx="0">
                  <c:v>Other GHGs</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2019'!$AI$8</c:f>
              <c:numCache>
                <c:formatCode>_-* #,##0_-;\-* #,##0_-;_-* "-"??_-;_-@_-</c:formatCode>
                <c:ptCount val="1"/>
                <c:pt idx="0">
                  <c:v>780</c:v>
                </c:pt>
              </c:numCache>
            </c:numRef>
          </c:val>
          <c:extLst>
            <c:ext xmlns:c16="http://schemas.microsoft.com/office/drawing/2014/chart" uri="{C3380CC4-5D6E-409C-BE32-E72D297353CC}">
              <c16:uniqueId val="{00000009-345A-4ACC-9ABD-7D057CF0167A}"/>
            </c:ext>
          </c:extLst>
        </c:ser>
        <c:ser>
          <c:idx val="10"/>
          <c:order val="8"/>
          <c:tx>
            <c:strRef>
              <c:f>'Baseline Inventory 2019'!$AH$13</c:f>
              <c:strCache>
                <c:ptCount val="1"/>
                <c:pt idx="0">
                  <c:v>Non-road transport and transport embodied carbon</c:v>
                </c:pt>
              </c:strCache>
            </c:strRef>
          </c:tx>
          <c:spPr>
            <a:solidFill>
              <a:srgbClr val="0070C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2019'!$AI$13</c:f>
              <c:numCache>
                <c:formatCode>_-* #,##0_-;\-* #,##0_-;_-* "-"??_-;_-@_-</c:formatCode>
                <c:ptCount val="1"/>
                <c:pt idx="0">
                  <c:v>840</c:v>
                </c:pt>
              </c:numCache>
            </c:numRef>
          </c:val>
          <c:extLst>
            <c:ext xmlns:c16="http://schemas.microsoft.com/office/drawing/2014/chart" uri="{C3380CC4-5D6E-409C-BE32-E72D297353CC}">
              <c16:uniqueId val="{0000000A-345A-4ACC-9ABD-7D057CF0167A}"/>
            </c:ext>
          </c:extLst>
        </c:ser>
        <c:ser>
          <c:idx val="8"/>
          <c:order val="9"/>
          <c:tx>
            <c:strRef>
              <c:f>'Baseline Inventory 2019'!$AH$11</c:f>
              <c:strCache>
                <c:ptCount val="1"/>
                <c:pt idx="0">
                  <c:v>Food, drink and tobacco</c:v>
                </c:pt>
              </c:strCache>
            </c:strRef>
          </c:tx>
          <c:spPr>
            <a:solidFill>
              <a:srgbClr val="197EC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2019'!$AI$11</c:f>
              <c:numCache>
                <c:formatCode>_-* #,##0_-;\-* #,##0_-;_-* "-"??_-;_-@_-</c:formatCode>
                <c:ptCount val="1"/>
                <c:pt idx="0">
                  <c:v>718.07454640283208</c:v>
                </c:pt>
              </c:numCache>
            </c:numRef>
          </c:val>
          <c:extLst>
            <c:ext xmlns:c16="http://schemas.microsoft.com/office/drawing/2014/chart" uri="{C3380CC4-5D6E-409C-BE32-E72D297353CC}">
              <c16:uniqueId val="{0000000B-345A-4ACC-9ABD-7D057CF0167A}"/>
            </c:ext>
          </c:extLst>
        </c:ser>
        <c:ser>
          <c:idx val="15"/>
          <c:order val="10"/>
          <c:tx>
            <c:strRef>
              <c:f>'Baseline Inventory 2019'!$AH$18</c:f>
              <c:strCache>
                <c:ptCount val="1"/>
                <c:pt idx="0">
                  <c:v>Restaurants, hotels and other recreational</c:v>
                </c:pt>
              </c:strCache>
            </c:strRef>
          </c:tx>
          <c:spPr>
            <a:solidFill>
              <a:srgbClr val="4C9BD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2019'!$AI$18</c:f>
              <c:numCache>
                <c:formatCode>_-* #,##0_-;\-* #,##0_-;_-* "-"??_-;_-@_-</c:formatCode>
                <c:ptCount val="1"/>
                <c:pt idx="0">
                  <c:v>641</c:v>
                </c:pt>
              </c:numCache>
            </c:numRef>
          </c:val>
          <c:extLst>
            <c:ext xmlns:c16="http://schemas.microsoft.com/office/drawing/2014/chart" uri="{C3380CC4-5D6E-409C-BE32-E72D297353CC}">
              <c16:uniqueId val="{0000000C-345A-4ACC-9ABD-7D057CF0167A}"/>
            </c:ext>
          </c:extLst>
        </c:ser>
        <c:ser>
          <c:idx val="16"/>
          <c:order val="11"/>
          <c:tx>
            <c:strRef>
              <c:f>'Baseline Inventory 2019'!$AH$19</c:f>
              <c:strCache>
                <c:ptCount val="1"/>
                <c:pt idx="0">
                  <c:v>Misc goods and services</c:v>
                </c:pt>
              </c:strCache>
            </c:strRef>
          </c:tx>
          <c:spPr>
            <a:solidFill>
              <a:srgbClr val="4C9BD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2019'!$AI$19</c:f>
              <c:numCache>
                <c:formatCode>_-* #,##0_-;\-* #,##0_-;_-* "-"??_-;_-@_-</c:formatCode>
                <c:ptCount val="1"/>
                <c:pt idx="0">
                  <c:v>530</c:v>
                </c:pt>
              </c:numCache>
            </c:numRef>
          </c:val>
          <c:extLst>
            <c:ext xmlns:c16="http://schemas.microsoft.com/office/drawing/2014/chart" uri="{C3380CC4-5D6E-409C-BE32-E72D297353CC}">
              <c16:uniqueId val="{0000000D-345A-4ACC-9ABD-7D057CF0167A}"/>
            </c:ext>
          </c:extLst>
        </c:ser>
        <c:ser>
          <c:idx val="19"/>
          <c:order val="12"/>
          <c:tx>
            <c:strRef>
              <c:f>'Baseline Inventory 2019'!$AH$22</c:f>
              <c:strCache>
                <c:ptCount val="1"/>
                <c:pt idx="0">
                  <c:v>Embodied carbon of new builds</c:v>
                </c:pt>
              </c:strCache>
            </c:strRef>
          </c:tx>
          <c:spPr>
            <a:solidFill>
              <a:srgbClr val="66A9D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2019'!$AI$22</c:f>
              <c:numCache>
                <c:formatCode>_-* #,##0_-;\-* #,##0_-;_-* "-"??_-;_-@_-</c:formatCode>
                <c:ptCount val="1"/>
                <c:pt idx="0">
                  <c:v>411.05308717948725</c:v>
                </c:pt>
              </c:numCache>
            </c:numRef>
          </c:val>
          <c:extLst>
            <c:ext xmlns:c16="http://schemas.microsoft.com/office/drawing/2014/chart" uri="{C3380CC4-5D6E-409C-BE32-E72D297353CC}">
              <c16:uniqueId val="{0000000E-345A-4ACC-9ABD-7D057CF0167A}"/>
            </c:ext>
          </c:extLst>
        </c:ser>
        <c:ser>
          <c:idx val="14"/>
          <c:order val="13"/>
          <c:tx>
            <c:strRef>
              <c:f>'Baseline Inventory 2019'!$AH$17</c:f>
              <c:strCache>
                <c:ptCount val="1"/>
                <c:pt idx="0">
                  <c:v>Education, health and other services</c:v>
                </c:pt>
              </c:strCache>
            </c:strRef>
          </c:tx>
          <c:spPr>
            <a:solidFill>
              <a:srgbClr val="66A9D9"/>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2019'!$AI$17</c:f>
              <c:numCache>
                <c:formatCode>_-* #,##0_-;\-* #,##0_-;_-* "-"??_-;_-@_-</c:formatCode>
                <c:ptCount val="1"/>
                <c:pt idx="0">
                  <c:v>161</c:v>
                </c:pt>
              </c:numCache>
            </c:numRef>
          </c:val>
          <c:extLst>
            <c:ext xmlns:c16="http://schemas.microsoft.com/office/drawing/2014/chart" uri="{C3380CC4-5D6E-409C-BE32-E72D297353CC}">
              <c16:uniqueId val="{0000000F-345A-4ACC-9ABD-7D057CF0167A}"/>
            </c:ext>
          </c:extLst>
        </c:ser>
        <c:ser>
          <c:idx val="9"/>
          <c:order val="14"/>
          <c:tx>
            <c:strRef>
              <c:f>'Baseline Inventory 2019'!$AH$12</c:f>
              <c:strCache>
                <c:ptCount val="1"/>
                <c:pt idx="0">
                  <c:v>Clothing and footwear</c:v>
                </c:pt>
              </c:strCache>
            </c:strRef>
          </c:tx>
          <c:spPr>
            <a:solidFill>
              <a:srgbClr val="7FB7DF"/>
            </a:solidFill>
            <a:ln>
              <a:solidFill>
                <a:schemeClr val="bg1"/>
              </a:solidFill>
            </a:ln>
            <a:effectLst/>
          </c:spPr>
          <c:invertIfNegative val="0"/>
          <c:dLbls>
            <c:dLbl>
              <c:idx val="0"/>
              <c:layout>
                <c:manualLayout>
                  <c:x val="-0.12023462319285648"/>
                  <c:y val="-2.67227713988596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5A-4ACC-9ABD-7D057CF0167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2019'!$AI$12</c:f>
              <c:numCache>
                <c:formatCode>_-* #,##0_-;\-* #,##0_-;_-* "-"??_-;_-@_-</c:formatCode>
                <c:ptCount val="1"/>
                <c:pt idx="0">
                  <c:v>116</c:v>
                </c:pt>
              </c:numCache>
            </c:numRef>
          </c:val>
          <c:extLst>
            <c:ext xmlns:c16="http://schemas.microsoft.com/office/drawing/2014/chart" uri="{C3380CC4-5D6E-409C-BE32-E72D297353CC}">
              <c16:uniqueId val="{00000011-345A-4ACC-9ABD-7D057CF0167A}"/>
            </c:ext>
          </c:extLst>
        </c:ser>
        <c:ser>
          <c:idx val="11"/>
          <c:order val="15"/>
          <c:tx>
            <c:strRef>
              <c:f>'Baseline Inventory 2019'!$AH$14</c:f>
              <c:strCache>
                <c:ptCount val="1"/>
                <c:pt idx="0">
                  <c:v>Electronics</c:v>
                </c:pt>
              </c:strCache>
            </c:strRef>
          </c:tx>
          <c:spPr>
            <a:solidFill>
              <a:srgbClr val="99C6E6"/>
            </a:solidFill>
            <a:ln>
              <a:solidFill>
                <a:schemeClr val="bg1"/>
              </a:solidFill>
            </a:ln>
            <a:effectLst/>
          </c:spPr>
          <c:invertIfNegative val="0"/>
          <c:dLbls>
            <c:dLbl>
              <c:idx val="0"/>
              <c:layout>
                <c:manualLayout>
                  <c:x val="-0.11522484722648746"/>
                  <c:y val="-3.4982941225215537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5A-4ACC-9ABD-7D057CF016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2019'!$AI$14</c:f>
              <c:numCache>
                <c:formatCode>_-* #,##0_-;\-* #,##0_-;_-* "-"??_-;_-@_-</c:formatCode>
                <c:ptCount val="1"/>
                <c:pt idx="0">
                  <c:v>71</c:v>
                </c:pt>
              </c:numCache>
            </c:numRef>
          </c:val>
          <c:extLst>
            <c:ext xmlns:c16="http://schemas.microsoft.com/office/drawing/2014/chart" uri="{C3380CC4-5D6E-409C-BE32-E72D297353CC}">
              <c16:uniqueId val="{00000013-345A-4ACC-9ABD-7D057CF0167A}"/>
            </c:ext>
          </c:extLst>
        </c:ser>
        <c:ser>
          <c:idx val="17"/>
          <c:order val="16"/>
          <c:tx>
            <c:strRef>
              <c:f>'Baseline Inventory 2019'!$AH$20</c:f>
              <c:strCache>
                <c:ptCount val="1"/>
                <c:pt idx="0">
                  <c:v>Water</c:v>
                </c:pt>
              </c:strCache>
            </c:strRef>
          </c:tx>
          <c:spPr>
            <a:solidFill>
              <a:srgbClr val="E5F0F9"/>
            </a:solidFill>
            <a:ln>
              <a:solidFill>
                <a:schemeClr val="bg1"/>
              </a:solidFill>
            </a:ln>
            <a:effectLst/>
          </c:spPr>
          <c:invertIfNegative val="0"/>
          <c:dLbls>
            <c:delete val="1"/>
          </c:dLbls>
          <c:val>
            <c:numRef>
              <c:f>'Baseline Inventory 2019'!$AI$20</c:f>
              <c:numCache>
                <c:formatCode>_-* #,##0_-;\-* #,##0_-;_-* "-"??_-;_-@_-</c:formatCode>
                <c:ptCount val="1"/>
                <c:pt idx="0">
                  <c:v>19.050245245646991</c:v>
                </c:pt>
              </c:numCache>
            </c:numRef>
          </c:val>
          <c:extLst>
            <c:ext xmlns:c16="http://schemas.microsoft.com/office/drawing/2014/chart" uri="{C3380CC4-5D6E-409C-BE32-E72D297353CC}">
              <c16:uniqueId val="{00000014-345A-4ACC-9ABD-7D057CF0167A}"/>
            </c:ext>
          </c:extLst>
        </c:ser>
        <c:ser>
          <c:idx val="18"/>
          <c:order val="17"/>
          <c:tx>
            <c:strRef>
              <c:f>'Baseline Inventory 2019'!$AH$21</c:f>
              <c:strCache>
                <c:ptCount val="1"/>
                <c:pt idx="0">
                  <c:v>Waste</c:v>
                </c:pt>
              </c:strCache>
            </c:strRef>
          </c:tx>
          <c:spPr>
            <a:solidFill>
              <a:srgbClr val="B2D4EC"/>
            </a:solidFill>
            <a:ln>
              <a:solidFill>
                <a:schemeClr val="bg1"/>
              </a:solidFill>
            </a:ln>
            <a:effectLst/>
          </c:spPr>
          <c:invertIfNegative val="0"/>
          <c:dLbls>
            <c:dLbl>
              <c:idx val="0"/>
              <c:layout>
                <c:manualLayout>
                  <c:x val="-0.11522484722648746"/>
                  <c:y val="-6.7050637348329778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45A-4ACC-9ABD-7D057CF016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'Baseline Inventory 2019'!$AI$21</c:f>
              <c:numCache>
                <c:formatCode>_-* #,##0_-;\-* #,##0_-;_-* "-"??_-;_-@_-</c:formatCode>
                <c:ptCount val="1"/>
                <c:pt idx="0">
                  <c:v>46.765936174814406</c:v>
                </c:pt>
              </c:numCache>
            </c:numRef>
          </c:val>
          <c:extLst>
            <c:ext xmlns:c16="http://schemas.microsoft.com/office/drawing/2014/chart" uri="{C3380CC4-5D6E-409C-BE32-E72D297353CC}">
              <c16:uniqueId val="{00000016-345A-4ACC-9ABD-7D057CF0167A}"/>
            </c:ext>
          </c:extLst>
        </c:ser>
        <c:dLbls>
          <c:dLblPos val="ctr"/>
          <c:showLegendKey val="0"/>
          <c:showVal val="1"/>
          <c:showCatName val="0"/>
          <c:showSerName val="0"/>
          <c:showPercent val="0"/>
          <c:showBubbleSize val="0"/>
        </c:dLbls>
        <c:gapWidth val="150"/>
        <c:overlap val="100"/>
        <c:axId val="1072677423"/>
        <c:axId val="1072678671"/>
      </c:barChart>
      <c:catAx>
        <c:axId val="1072677423"/>
        <c:scaling>
          <c:orientation val="minMax"/>
        </c:scaling>
        <c:delete val="1"/>
        <c:axPos val="b"/>
        <c:numFmt formatCode="General" sourceLinked="1"/>
        <c:majorTickMark val="none"/>
        <c:minorTickMark val="none"/>
        <c:tickLblPos val="nextTo"/>
        <c:crossAx val="1072678671"/>
        <c:crosses val="autoZero"/>
        <c:auto val="1"/>
        <c:lblAlgn val="ctr"/>
        <c:lblOffset val="100"/>
        <c:noMultiLvlLbl val="0"/>
      </c:catAx>
      <c:valAx>
        <c:axId val="1072678671"/>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677423"/>
        <c:crosses val="autoZero"/>
        <c:crossBetween val="between"/>
      </c:valAx>
      <c:spPr>
        <a:noFill/>
        <a:ln>
          <a:noFill/>
        </a:ln>
        <a:effectLst/>
      </c:spPr>
    </c:plotArea>
    <c:legend>
      <c:legendPos val="r"/>
      <c:layout>
        <c:manualLayout>
          <c:xMode val="edge"/>
          <c:yMode val="edge"/>
          <c:x val="0.66097465388660981"/>
          <c:y val="6.1539905917924603E-2"/>
          <c:w val="0.31423701407885113"/>
          <c:h val="0.86871205160029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Paris</a:t>
            </a:r>
            <a:r>
              <a:rPr lang="en-GB" sz="1000" baseline="0"/>
              <a:t> Agreement Complaint Territorial Pathway</a:t>
            </a:r>
            <a:endParaRPr lang="en-GB" sz="1000"/>
          </a:p>
        </c:rich>
      </c:tx>
      <c:layout>
        <c:manualLayout>
          <c:xMode val="edge"/>
          <c:yMode val="edge"/>
          <c:x val="7.3039963041965236E-2"/>
          <c:y val="3.6303312748751537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92835361061336"/>
          <c:y val="0.20376838146265727"/>
          <c:w val="0.81145697758496027"/>
          <c:h val="0.70069736666708182"/>
        </c:manualLayout>
      </c:layout>
      <c:lineChart>
        <c:grouping val="standard"/>
        <c:varyColors val="0"/>
        <c:ser>
          <c:idx val="0"/>
          <c:order val="0"/>
          <c:tx>
            <c:strRef>
              <c:f>'Paris Agreement'!$B$2</c:f>
              <c:strCache>
                <c:ptCount val="1"/>
                <c:pt idx="0">
                  <c:v>Paris Pathway Projections for Leicestershire</c:v>
                </c:pt>
              </c:strCache>
            </c:strRef>
          </c:tx>
          <c:spPr>
            <a:ln w="19050" cap="rnd">
              <a:solidFill>
                <a:schemeClr val="bg1">
                  <a:lumMod val="50000"/>
                </a:schemeClr>
              </a:solidFill>
              <a:round/>
            </a:ln>
            <a:effectLst/>
          </c:spPr>
          <c:marker>
            <c:symbol val="none"/>
          </c:marker>
          <c:cat>
            <c:numRef>
              <c:f>'Paris Agreement'!$A$3:$A$43</c:f>
              <c:numCache>
                <c:formatCode>General</c:formatCode>
                <c:ptCount val="3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numCache>
            </c:numRef>
          </c:cat>
          <c:val>
            <c:numRef>
              <c:f>'Paris Agreement'!$B$3:$B$43</c:f>
              <c:numCache>
                <c:formatCode>_-* #,##0_-;\-* #,##0_-;_-* "-"??_-;_-@_-</c:formatCode>
                <c:ptCount val="36"/>
                <c:pt idx="0">
                  <c:v>5480000</c:v>
                </c:pt>
                <c:pt idx="1">
                  <c:v>4940000</c:v>
                </c:pt>
                <c:pt idx="2">
                  <c:v>5140000</c:v>
                </c:pt>
                <c:pt idx="3">
                  <c:v>5140000</c:v>
                </c:pt>
                <c:pt idx="4">
                  <c:v>4810000</c:v>
                </c:pt>
                <c:pt idx="5">
                  <c:v>4750000</c:v>
                </c:pt>
                <c:pt idx="6">
                  <c:v>4640000</c:v>
                </c:pt>
                <c:pt idx="7">
                  <c:v>4530000</c:v>
                </c:pt>
                <c:pt idx="8">
                  <c:v>4410000</c:v>
                </c:pt>
                <c:pt idx="9">
                  <c:v>4320000</c:v>
                </c:pt>
                <c:pt idx="10">
                  <c:v>3710000</c:v>
                </c:pt>
                <c:pt idx="11">
                  <c:v>3200000</c:v>
                </c:pt>
                <c:pt idx="12">
                  <c:v>2750000</c:v>
                </c:pt>
                <c:pt idx="13">
                  <c:v>2370000</c:v>
                </c:pt>
                <c:pt idx="14">
                  <c:v>2040000</c:v>
                </c:pt>
                <c:pt idx="15">
                  <c:v>1750000</c:v>
                </c:pt>
                <c:pt idx="16">
                  <c:v>1510000</c:v>
                </c:pt>
                <c:pt idx="17">
                  <c:v>1300000</c:v>
                </c:pt>
                <c:pt idx="18">
                  <c:v>1120000</c:v>
                </c:pt>
                <c:pt idx="19">
                  <c:v>960000</c:v>
                </c:pt>
                <c:pt idx="20">
                  <c:v>830000</c:v>
                </c:pt>
                <c:pt idx="21">
                  <c:v>710000</c:v>
                </c:pt>
                <c:pt idx="22">
                  <c:v>610000</c:v>
                </c:pt>
                <c:pt idx="23">
                  <c:v>530000</c:v>
                </c:pt>
                <c:pt idx="24">
                  <c:v>450000</c:v>
                </c:pt>
                <c:pt idx="25">
                  <c:v>390000</c:v>
                </c:pt>
                <c:pt idx="26">
                  <c:v>340000</c:v>
                </c:pt>
                <c:pt idx="27">
                  <c:v>290000</c:v>
                </c:pt>
                <c:pt idx="28">
                  <c:v>250000</c:v>
                </c:pt>
                <c:pt idx="29">
                  <c:v>210000</c:v>
                </c:pt>
                <c:pt idx="30">
                  <c:v>160000</c:v>
                </c:pt>
                <c:pt idx="31">
                  <c:v>140000</c:v>
                </c:pt>
                <c:pt idx="32">
                  <c:v>140000</c:v>
                </c:pt>
                <c:pt idx="33">
                  <c:v>120000</c:v>
                </c:pt>
                <c:pt idx="34">
                  <c:v>100000</c:v>
                </c:pt>
                <c:pt idx="35">
                  <c:v>90000</c:v>
                </c:pt>
              </c:numCache>
            </c:numRef>
          </c:val>
          <c:smooth val="0"/>
          <c:extLst>
            <c:ext xmlns:c16="http://schemas.microsoft.com/office/drawing/2014/chart" uri="{C3380CC4-5D6E-409C-BE32-E72D297353CC}">
              <c16:uniqueId val="{00000000-E855-4D65-9689-DDCC54CDC26D}"/>
            </c:ext>
          </c:extLst>
        </c:ser>
        <c:ser>
          <c:idx val="1"/>
          <c:order val="1"/>
          <c:tx>
            <c:strRef>
              <c:f>'Paris Agreement'!$C$2</c:f>
              <c:strCache>
                <c:ptCount val="1"/>
                <c:pt idx="0">
                  <c:v> Current Policy</c:v>
                </c:pt>
              </c:strCache>
            </c:strRef>
          </c:tx>
          <c:spPr>
            <a:ln w="19050" cap="rnd">
              <a:solidFill>
                <a:schemeClr val="tx1"/>
              </a:solidFill>
              <a:round/>
            </a:ln>
            <a:effectLst/>
          </c:spPr>
          <c:marker>
            <c:symbol val="none"/>
          </c:marker>
          <c:cat>
            <c:numRef>
              <c:f>'Paris Agreement'!$A$3:$A$43</c:f>
              <c:numCache>
                <c:formatCode>General</c:formatCode>
                <c:ptCount val="3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numCache>
            </c:numRef>
          </c:cat>
          <c:val>
            <c:numRef>
              <c:f>'Paris Agreement'!$C$3:$C$43</c:f>
              <c:numCache>
                <c:formatCode>_-* #,##0_-;\-* #,##0_-;_-* "-"??_-;_-@_-</c:formatCode>
                <c:ptCount val="36"/>
                <c:pt idx="0">
                  <c:v>5454666.5883927941</c:v>
                </c:pt>
                <c:pt idx="1">
                  <c:v>4994290.9366973862</c:v>
                </c:pt>
                <c:pt idx="2">
                  <c:v>5173288.7823116519</c:v>
                </c:pt>
                <c:pt idx="3">
                  <c:v>5166485.9422373511</c:v>
                </c:pt>
                <c:pt idx="4">
                  <c:v>4866646.5322262775</c:v>
                </c:pt>
                <c:pt idx="5">
                  <c:v>4793268.3573411768</c:v>
                </c:pt>
                <c:pt idx="6">
                  <c:v>4678634.092710725</c:v>
                </c:pt>
                <c:pt idx="7">
                  <c:v>4547011.7273508739</c:v>
                </c:pt>
                <c:pt idx="8">
                  <c:v>4536743.3638792718</c:v>
                </c:pt>
                <c:pt idx="9">
                  <c:v>4448507.4203958446</c:v>
                </c:pt>
                <c:pt idx="10">
                  <c:v>4378637.2818059167</c:v>
                </c:pt>
                <c:pt idx="11">
                  <c:v>4286133.6057425719</c:v>
                </c:pt>
                <c:pt idx="12">
                  <c:v>3913723.6132949879</c:v>
                </c:pt>
                <c:pt idx="13">
                  <c:v>3873875.3970380379</c:v>
                </c:pt>
                <c:pt idx="14">
                  <c:v>3817784.962451607</c:v>
                </c:pt>
                <c:pt idx="15">
                  <c:v>3772998.3936862247</c:v>
                </c:pt>
                <c:pt idx="16">
                  <c:v>3699469.268897153</c:v>
                </c:pt>
                <c:pt idx="17">
                  <c:v>3678908.8286528969</c:v>
                </c:pt>
                <c:pt idx="18">
                  <c:v>3605370.5253378749</c:v>
                </c:pt>
                <c:pt idx="19">
                  <c:v>3512280.2536962111</c:v>
                </c:pt>
                <c:pt idx="20">
                  <c:v>3442789.3474520394</c:v>
                </c:pt>
                <c:pt idx="21">
                  <c:v>3356875.2608785126</c:v>
                </c:pt>
                <c:pt idx="22">
                  <c:v>3252433.6238345541</c:v>
                </c:pt>
                <c:pt idx="23">
                  <c:v>3183920.207043265</c:v>
                </c:pt>
                <c:pt idx="24">
                  <c:v>3090742.614377717</c:v>
                </c:pt>
                <c:pt idx="25">
                  <c:v>2995694.7432495179</c:v>
                </c:pt>
                <c:pt idx="26">
                  <c:v>2934930.9503972563</c:v>
                </c:pt>
                <c:pt idx="27">
                  <c:v>2869308.645759745</c:v>
                </c:pt>
                <c:pt idx="28">
                  <c:v>2801162.3450000584</c:v>
                </c:pt>
                <c:pt idx="29">
                  <c:v>2735247.1593721919</c:v>
                </c:pt>
                <c:pt idx="30">
                  <c:v>2670346.0921231708</c:v>
                </c:pt>
                <c:pt idx="31">
                  <c:v>2607150.5950167337</c:v>
                </c:pt>
                <c:pt idx="32">
                  <c:v>2544236.7935550665</c:v>
                </c:pt>
                <c:pt idx="33">
                  <c:v>2481600.1483597346</c:v>
                </c:pt>
                <c:pt idx="34">
                  <c:v>2419235.4737462508</c:v>
                </c:pt>
                <c:pt idx="35">
                  <c:v>2357137.0440744869</c:v>
                </c:pt>
              </c:numCache>
            </c:numRef>
          </c:val>
          <c:smooth val="0"/>
          <c:extLst>
            <c:ext xmlns:c16="http://schemas.microsoft.com/office/drawing/2014/chart" uri="{C3380CC4-5D6E-409C-BE32-E72D297353CC}">
              <c16:uniqueId val="{00000001-E855-4D65-9689-DDCC54CDC26D}"/>
            </c:ext>
          </c:extLst>
        </c:ser>
        <c:ser>
          <c:idx val="2"/>
          <c:order val="2"/>
          <c:tx>
            <c:strRef>
              <c:f>'Paris Agreement'!$D$2</c:f>
              <c:strCache>
                <c:ptCount val="1"/>
                <c:pt idx="0">
                  <c:v>Council-Influenced</c:v>
                </c:pt>
              </c:strCache>
            </c:strRef>
          </c:tx>
          <c:spPr>
            <a:ln w="19050" cap="rnd">
              <a:solidFill>
                <a:srgbClr val="7C0F43"/>
              </a:solidFill>
              <a:round/>
            </a:ln>
            <a:effectLst/>
          </c:spPr>
          <c:marker>
            <c:symbol val="none"/>
          </c:marker>
          <c:cat>
            <c:numRef>
              <c:f>'Paris Agreement'!$A$3:$A$43</c:f>
              <c:numCache>
                <c:formatCode>General</c:formatCode>
                <c:ptCount val="3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numCache>
            </c:numRef>
          </c:cat>
          <c:val>
            <c:numRef>
              <c:f>'Paris Agreement'!$D$3:$D$43</c:f>
              <c:numCache>
                <c:formatCode>_-* #,##0_-;\-* #,##0_-;_-* "-"??_-;_-@_-</c:formatCode>
                <c:ptCount val="36"/>
                <c:pt idx="0">
                  <c:v>5454666.5883927941</c:v>
                </c:pt>
                <c:pt idx="1">
                  <c:v>4994290.9366973862</c:v>
                </c:pt>
                <c:pt idx="2">
                  <c:v>5173288.7823116519</c:v>
                </c:pt>
                <c:pt idx="3">
                  <c:v>5166485.9422373511</c:v>
                </c:pt>
                <c:pt idx="4">
                  <c:v>4866646.5322262775</c:v>
                </c:pt>
                <c:pt idx="5">
                  <c:v>4793268.3573411768</c:v>
                </c:pt>
                <c:pt idx="6">
                  <c:v>4678634.092710725</c:v>
                </c:pt>
                <c:pt idx="7">
                  <c:v>4547011.7273508739</c:v>
                </c:pt>
                <c:pt idx="8">
                  <c:v>4536743.3638792718</c:v>
                </c:pt>
                <c:pt idx="9">
                  <c:v>4448507.4203958446</c:v>
                </c:pt>
                <c:pt idx="10">
                  <c:v>4378201.4566102773</c:v>
                </c:pt>
                <c:pt idx="11">
                  <c:v>4285222.3412135346</c:v>
                </c:pt>
                <c:pt idx="12">
                  <c:v>3902773.6529224068</c:v>
                </c:pt>
                <c:pt idx="13">
                  <c:v>3847987.0170871029</c:v>
                </c:pt>
                <c:pt idx="14">
                  <c:v>3777179.0633328022</c:v>
                </c:pt>
                <c:pt idx="15">
                  <c:v>3717289.4088541442</c:v>
                </c:pt>
                <c:pt idx="16">
                  <c:v>3622573.545510421</c:v>
                </c:pt>
                <c:pt idx="17">
                  <c:v>3588059.8732511206</c:v>
                </c:pt>
                <c:pt idx="18">
                  <c:v>3499134.1826140368</c:v>
                </c:pt>
                <c:pt idx="19">
                  <c:v>3389857.044724023</c:v>
                </c:pt>
                <c:pt idx="20">
                  <c:v>3303969.0293392055</c:v>
                </c:pt>
                <c:pt idx="21">
                  <c:v>3200770.9832415753</c:v>
                </c:pt>
                <c:pt idx="22">
                  <c:v>3078059.9439925505</c:v>
                </c:pt>
                <c:pt idx="23">
                  <c:v>2992935.6920311232</c:v>
                </c:pt>
                <c:pt idx="24">
                  <c:v>2892420.4495108505</c:v>
                </c:pt>
                <c:pt idx="25">
                  <c:v>2789212.5493910774</c:v>
                </c:pt>
                <c:pt idx="26">
                  <c:v>2726973.7797375959</c:v>
                </c:pt>
                <c:pt idx="27">
                  <c:v>2660051.0391665562</c:v>
                </c:pt>
                <c:pt idx="28">
                  <c:v>2590876.0603115167</c:v>
                </c:pt>
                <c:pt idx="29">
                  <c:v>2523797.6792153539</c:v>
                </c:pt>
                <c:pt idx="30">
                  <c:v>2457693.4497294473</c:v>
                </c:pt>
                <c:pt idx="31">
                  <c:v>2393179.6285150987</c:v>
                </c:pt>
                <c:pt idx="32">
                  <c:v>2328957.8655417766</c:v>
                </c:pt>
                <c:pt idx="33">
                  <c:v>2265021.4519225764</c:v>
                </c:pt>
                <c:pt idx="34">
                  <c:v>2201363.1663874038</c:v>
                </c:pt>
                <c:pt idx="35">
                  <c:v>2137975.3734180066</c:v>
                </c:pt>
              </c:numCache>
            </c:numRef>
          </c:val>
          <c:smooth val="0"/>
          <c:extLst>
            <c:ext xmlns:c16="http://schemas.microsoft.com/office/drawing/2014/chart" uri="{C3380CC4-5D6E-409C-BE32-E72D297353CC}">
              <c16:uniqueId val="{00000002-E855-4D65-9689-DDCC54CDC26D}"/>
            </c:ext>
          </c:extLst>
        </c:ser>
        <c:ser>
          <c:idx val="3"/>
          <c:order val="3"/>
          <c:tx>
            <c:strRef>
              <c:f>'Paris Agreement'!$E$2</c:f>
              <c:strCache>
                <c:ptCount val="1"/>
                <c:pt idx="0">
                  <c:v>Balanced</c:v>
                </c:pt>
              </c:strCache>
            </c:strRef>
          </c:tx>
          <c:spPr>
            <a:ln w="19050" cap="rnd">
              <a:solidFill>
                <a:srgbClr val="BB1765"/>
              </a:solidFill>
              <a:round/>
            </a:ln>
            <a:effectLst/>
          </c:spPr>
          <c:marker>
            <c:symbol val="none"/>
          </c:marker>
          <c:cat>
            <c:numRef>
              <c:f>'Paris Agreement'!$A$3:$A$43</c:f>
              <c:numCache>
                <c:formatCode>General</c:formatCode>
                <c:ptCount val="3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numCache>
            </c:numRef>
          </c:cat>
          <c:val>
            <c:numRef>
              <c:f>'Paris Agreement'!$E$3:$E$43</c:f>
              <c:numCache>
                <c:formatCode>_-* #,##0_-;\-* #,##0_-;_-* "-"??_-;_-@_-</c:formatCode>
                <c:ptCount val="36"/>
                <c:pt idx="0">
                  <c:v>5454666.5883927941</c:v>
                </c:pt>
                <c:pt idx="1">
                  <c:v>4994290.9366973862</c:v>
                </c:pt>
                <c:pt idx="2">
                  <c:v>5173288.7823116519</c:v>
                </c:pt>
                <c:pt idx="3">
                  <c:v>5166485.9422373511</c:v>
                </c:pt>
                <c:pt idx="4">
                  <c:v>4866646.5322262775</c:v>
                </c:pt>
                <c:pt idx="5">
                  <c:v>4793268.3573411768</c:v>
                </c:pt>
                <c:pt idx="6">
                  <c:v>4678634.092710725</c:v>
                </c:pt>
                <c:pt idx="7">
                  <c:v>4547011.7273508739</c:v>
                </c:pt>
                <c:pt idx="8">
                  <c:v>4536743.3638792718</c:v>
                </c:pt>
                <c:pt idx="9">
                  <c:v>4448507.4203958446</c:v>
                </c:pt>
                <c:pt idx="10">
                  <c:v>4366451.7265430968</c:v>
                </c:pt>
                <c:pt idx="11">
                  <c:v>4246663.3088643784</c:v>
                </c:pt>
                <c:pt idx="12">
                  <c:v>3820932.5899362518</c:v>
                </c:pt>
                <c:pt idx="13">
                  <c:v>3723368.7702764985</c:v>
                </c:pt>
                <c:pt idx="14">
                  <c:v>3607768.0781313963</c:v>
                </c:pt>
                <c:pt idx="15">
                  <c:v>3500415.4374647923</c:v>
                </c:pt>
                <c:pt idx="16">
                  <c:v>3270099.264572842</c:v>
                </c:pt>
                <c:pt idx="17">
                  <c:v>3095968.8011212475</c:v>
                </c:pt>
                <c:pt idx="18">
                  <c:v>2869774.4345824784</c:v>
                </c:pt>
                <c:pt idx="19">
                  <c:v>2623191.5140438033</c:v>
                </c:pt>
                <c:pt idx="20">
                  <c:v>2399046.5610980694</c:v>
                </c:pt>
                <c:pt idx="21">
                  <c:v>2156816.6763725947</c:v>
                </c:pt>
                <c:pt idx="22">
                  <c:v>1894177.2460988192</c:v>
                </c:pt>
                <c:pt idx="23">
                  <c:v>1676235.8894395316</c:v>
                </c:pt>
                <c:pt idx="24">
                  <c:v>1507106.2393660839</c:v>
                </c:pt>
                <c:pt idx="25">
                  <c:v>1331972.4743702249</c:v>
                </c:pt>
                <c:pt idx="26">
                  <c:v>1218266.1522652963</c:v>
                </c:pt>
                <c:pt idx="27">
                  <c:v>1112141.0723965447</c:v>
                </c:pt>
                <c:pt idx="28">
                  <c:v>1005460.5729656545</c:v>
                </c:pt>
                <c:pt idx="29">
                  <c:v>900211.65805012942</c:v>
                </c:pt>
                <c:pt idx="30">
                  <c:v>795795.03246670146</c:v>
                </c:pt>
                <c:pt idx="31">
                  <c:v>692351.58745721634</c:v>
                </c:pt>
                <c:pt idx="32">
                  <c:v>589317.1206064974</c:v>
                </c:pt>
                <c:pt idx="33">
                  <c:v>486664.92968252749</c:v>
                </c:pt>
                <c:pt idx="34">
                  <c:v>384369.43640941166</c:v>
                </c:pt>
                <c:pt idx="35">
                  <c:v>282406.15528314904</c:v>
                </c:pt>
              </c:numCache>
            </c:numRef>
          </c:val>
          <c:smooth val="0"/>
          <c:extLst>
            <c:ext xmlns:c16="http://schemas.microsoft.com/office/drawing/2014/chart" uri="{C3380CC4-5D6E-409C-BE32-E72D297353CC}">
              <c16:uniqueId val="{00000003-E855-4D65-9689-DDCC54CDC26D}"/>
            </c:ext>
          </c:extLst>
        </c:ser>
        <c:ser>
          <c:idx val="4"/>
          <c:order val="4"/>
          <c:tx>
            <c:strRef>
              <c:f>'Paris Agreement'!$F$2</c:f>
              <c:strCache>
                <c:ptCount val="1"/>
                <c:pt idx="0">
                  <c:v>Tailwinds</c:v>
                </c:pt>
              </c:strCache>
            </c:strRef>
          </c:tx>
          <c:spPr>
            <a:ln w="19050" cap="rnd">
              <a:solidFill>
                <a:srgbClr val="F083B7"/>
              </a:solidFill>
              <a:round/>
            </a:ln>
            <a:effectLst/>
          </c:spPr>
          <c:marker>
            <c:symbol val="none"/>
          </c:marker>
          <c:cat>
            <c:numRef>
              <c:f>'Paris Agreement'!$A$3:$A$43</c:f>
              <c:numCache>
                <c:formatCode>General</c:formatCode>
                <c:ptCount val="3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numCache>
            </c:numRef>
          </c:cat>
          <c:val>
            <c:numRef>
              <c:f>'Paris Agreement'!$F$3:$F$43</c:f>
              <c:numCache>
                <c:formatCode>_-* #,##0_-;\-* #,##0_-;_-* "-"??_-;_-@_-</c:formatCode>
                <c:ptCount val="36"/>
                <c:pt idx="0">
                  <c:v>5454666.5883927941</c:v>
                </c:pt>
                <c:pt idx="1">
                  <c:v>4994290.9366973862</c:v>
                </c:pt>
                <c:pt idx="2">
                  <c:v>5173288.7823116519</c:v>
                </c:pt>
                <c:pt idx="3">
                  <c:v>5166485.9422373511</c:v>
                </c:pt>
                <c:pt idx="4">
                  <c:v>4866646.5322262775</c:v>
                </c:pt>
                <c:pt idx="5">
                  <c:v>4793268.3573411768</c:v>
                </c:pt>
                <c:pt idx="6">
                  <c:v>4678634.092710725</c:v>
                </c:pt>
                <c:pt idx="7">
                  <c:v>4547011.7273508739</c:v>
                </c:pt>
                <c:pt idx="8">
                  <c:v>4536743.3638792718</c:v>
                </c:pt>
                <c:pt idx="9">
                  <c:v>4448507.4203958446</c:v>
                </c:pt>
                <c:pt idx="10">
                  <c:v>4357482.9896950731</c:v>
                </c:pt>
                <c:pt idx="11">
                  <c:v>4220269.4232967552</c:v>
                </c:pt>
                <c:pt idx="12">
                  <c:v>3735509.3745055106</c:v>
                </c:pt>
                <c:pt idx="13">
                  <c:v>3589607.4759381809</c:v>
                </c:pt>
                <c:pt idx="14">
                  <c:v>3426118.8092662641</c:v>
                </c:pt>
                <c:pt idx="15">
                  <c:v>3270076.7255203514</c:v>
                </c:pt>
                <c:pt idx="16">
                  <c:v>3001222.6089914246</c:v>
                </c:pt>
                <c:pt idx="17">
                  <c:v>2797411.6192351487</c:v>
                </c:pt>
                <c:pt idx="18">
                  <c:v>2546836.8524582405</c:v>
                </c:pt>
                <c:pt idx="19">
                  <c:v>2282988.8088190374</c:v>
                </c:pt>
                <c:pt idx="20">
                  <c:v>2047782.9498964231</c:v>
                </c:pt>
                <c:pt idx="21">
                  <c:v>1825218.4351445616</c:v>
                </c:pt>
                <c:pt idx="22">
                  <c:v>1593304.4810134976</c:v>
                </c:pt>
                <c:pt idx="23">
                  <c:v>1422596.3462050997</c:v>
                </c:pt>
                <c:pt idx="24">
                  <c:v>1274729.0749384311</c:v>
                </c:pt>
                <c:pt idx="25">
                  <c:v>1121669.8078207548</c:v>
                </c:pt>
                <c:pt idx="26">
                  <c:v>1008797.7839286039</c:v>
                </c:pt>
                <c:pt idx="27">
                  <c:v>901016.36364236288</c:v>
                </c:pt>
                <c:pt idx="28">
                  <c:v>792799.79395307065</c:v>
                </c:pt>
                <c:pt idx="29">
                  <c:v>685818.95430490631</c:v>
                </c:pt>
                <c:pt idx="30">
                  <c:v>579550.97997825267</c:v>
                </c:pt>
                <c:pt idx="31">
                  <c:v>474072.53778065048</c:v>
                </c:pt>
                <c:pt idx="32">
                  <c:v>368928.45692891727</c:v>
                </c:pt>
                <c:pt idx="33">
                  <c:v>264094.65180490102</c:v>
                </c:pt>
                <c:pt idx="34">
                  <c:v>159548.04060395481</c:v>
                </c:pt>
                <c:pt idx="35">
                  <c:v>55266.518540328136</c:v>
                </c:pt>
              </c:numCache>
            </c:numRef>
          </c:val>
          <c:smooth val="0"/>
          <c:extLst>
            <c:ext xmlns:c16="http://schemas.microsoft.com/office/drawing/2014/chart" uri="{C3380CC4-5D6E-409C-BE32-E72D297353CC}">
              <c16:uniqueId val="{00000004-E855-4D65-9689-DDCC54CDC26D}"/>
            </c:ext>
          </c:extLst>
        </c:ser>
        <c:dLbls>
          <c:showLegendKey val="0"/>
          <c:showVal val="0"/>
          <c:showCatName val="0"/>
          <c:showSerName val="0"/>
          <c:showPercent val="0"/>
          <c:showBubbleSize val="0"/>
        </c:dLbls>
        <c:smooth val="0"/>
        <c:axId val="29587743"/>
        <c:axId val="29592735"/>
      </c:lineChart>
      <c:catAx>
        <c:axId val="29587743"/>
        <c:scaling>
          <c:orientation val="minMax"/>
        </c:scaling>
        <c:delete val="0"/>
        <c:axPos val="b"/>
        <c:majorGridlines>
          <c:spPr>
            <a:ln w="9525" cap="flat" cmpd="sng" algn="ctr">
              <a:solidFill>
                <a:schemeClr val="bg1">
                  <a:lumMod val="9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92735"/>
        <c:crosses val="autoZero"/>
        <c:auto val="1"/>
        <c:lblAlgn val="ctr"/>
        <c:lblOffset val="100"/>
        <c:tickLblSkip val="5"/>
        <c:noMultiLvlLbl val="0"/>
      </c:catAx>
      <c:valAx>
        <c:axId val="2959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a:t>ktCO</a:t>
                </a:r>
                <a:r>
                  <a:rPr lang="en-GB" sz="1100" baseline="-25000"/>
                  <a:t>2</a:t>
                </a:r>
                <a:r>
                  <a:rPr lang="en-GB" sz="1100"/>
                  <a:t>e</a:t>
                </a:r>
              </a:p>
            </c:rich>
          </c:tx>
          <c:layout>
            <c:manualLayout>
              <c:xMode val="edge"/>
              <c:yMode val="edge"/>
              <c:x val="1.8264799270646673E-2"/>
              <c:y val="0.4503182435646111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9587743"/>
        <c:crosses val="autoZero"/>
        <c:crossBetween val="midCat"/>
      </c:valAx>
      <c:spPr>
        <a:noFill/>
        <a:ln>
          <a:noFill/>
        </a:ln>
        <a:effectLst/>
      </c:spPr>
    </c:plotArea>
    <c:legend>
      <c:legendPos val="b"/>
      <c:layout>
        <c:manualLayout>
          <c:xMode val="edge"/>
          <c:yMode val="edge"/>
          <c:x val="0.55750039297054288"/>
          <c:y val="8.7340343438900049E-3"/>
          <c:w val="0.44249960702945701"/>
          <c:h val="0.161593849690844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93DE8-E706-4973-B90B-76002E16E39D}"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en-GB"/>
        </a:p>
      </dgm:t>
    </dgm:pt>
    <dgm:pt modelId="{2D66DED0-9359-477E-8741-44E1A744A012}">
      <dgm:prSet/>
      <dgm:spPr/>
      <dgm:t>
        <a:bodyPr/>
        <a:lstStyle/>
        <a:p>
          <a:r>
            <a:rPr lang="en-GB" dirty="0"/>
            <a:t>The net zero 2045 target for Leicestershire </a:t>
          </a:r>
          <a:r>
            <a:rPr lang="en-GB" b="1" dirty="0"/>
            <a:t>cannot be delivered by the Council working alone</a:t>
          </a:r>
          <a:r>
            <a:rPr lang="en-GB" dirty="0"/>
            <a:t>.</a:t>
          </a:r>
        </a:p>
      </dgm:t>
    </dgm:pt>
    <dgm:pt modelId="{D8D90F2C-1D72-47A3-A5ED-F893BC4C45F5}" type="parTrans" cxnId="{A1BBC47A-5676-4F21-8781-6988B0C9AA9C}">
      <dgm:prSet/>
      <dgm:spPr/>
      <dgm:t>
        <a:bodyPr/>
        <a:lstStyle/>
        <a:p>
          <a:endParaRPr lang="en-GB"/>
        </a:p>
      </dgm:t>
    </dgm:pt>
    <dgm:pt modelId="{7D8C395E-54FB-41CA-A1C7-96E5AAC9FD9D}" type="sibTrans" cxnId="{A1BBC47A-5676-4F21-8781-6988B0C9AA9C}">
      <dgm:prSet/>
      <dgm:spPr/>
      <dgm:t>
        <a:bodyPr/>
        <a:lstStyle/>
        <a:p>
          <a:endParaRPr lang="en-GB"/>
        </a:p>
      </dgm:t>
    </dgm:pt>
    <dgm:pt modelId="{AA3A8A37-B3F8-4547-A76C-81623A64781F}">
      <dgm:prSet/>
      <dgm:spPr/>
      <dgm:t>
        <a:bodyPr/>
        <a:lstStyle/>
        <a:p>
          <a:r>
            <a:rPr lang="en-GB"/>
            <a:t>The pathway to net zero is </a:t>
          </a:r>
          <a:r>
            <a:rPr lang="en-GB" b="1"/>
            <a:t>challenging but feasible</a:t>
          </a:r>
          <a:r>
            <a:rPr lang="en-GB"/>
            <a:t>, with a distinct need to </a:t>
          </a:r>
          <a:r>
            <a:rPr lang="en-GB" b="1"/>
            <a:t>act now</a:t>
          </a:r>
          <a:r>
            <a:rPr lang="en-GB"/>
            <a:t>.</a:t>
          </a:r>
        </a:p>
      </dgm:t>
    </dgm:pt>
    <dgm:pt modelId="{65EA95E4-3351-4CF7-A5E0-C3573F26EB6F}" type="parTrans" cxnId="{9B8F86ED-2CD7-48DE-9673-051B3E9BD2B5}">
      <dgm:prSet/>
      <dgm:spPr/>
      <dgm:t>
        <a:bodyPr/>
        <a:lstStyle/>
        <a:p>
          <a:endParaRPr lang="en-GB"/>
        </a:p>
      </dgm:t>
    </dgm:pt>
    <dgm:pt modelId="{54DDFCAF-FD3A-405F-8A34-336A80404C76}" type="sibTrans" cxnId="{9B8F86ED-2CD7-48DE-9673-051B3E9BD2B5}">
      <dgm:prSet/>
      <dgm:spPr/>
      <dgm:t>
        <a:bodyPr/>
        <a:lstStyle/>
        <a:p>
          <a:endParaRPr lang="en-GB"/>
        </a:p>
      </dgm:t>
    </dgm:pt>
    <dgm:pt modelId="{C8222049-B62F-47B8-83B1-6D404E871C85}">
      <dgm:prSet/>
      <dgm:spPr/>
      <dgm:t>
        <a:bodyPr/>
        <a:lstStyle/>
        <a:p>
          <a:r>
            <a:rPr lang="en-GB"/>
            <a:t>Investment will be </a:t>
          </a:r>
          <a:r>
            <a:rPr lang="en-GB" b="1"/>
            <a:t>required from all sectors</a:t>
          </a:r>
          <a:r>
            <a:rPr lang="en-GB"/>
            <a:t>.</a:t>
          </a:r>
        </a:p>
      </dgm:t>
    </dgm:pt>
    <dgm:pt modelId="{3B7EE6EC-ED95-4837-9AA2-4B01076E94F7}" type="parTrans" cxnId="{BEA33A18-85C2-4DA4-9255-4652F39902F0}">
      <dgm:prSet/>
      <dgm:spPr/>
      <dgm:t>
        <a:bodyPr/>
        <a:lstStyle/>
        <a:p>
          <a:endParaRPr lang="en-GB"/>
        </a:p>
      </dgm:t>
    </dgm:pt>
    <dgm:pt modelId="{2D2AF4D3-432E-43EF-ACF7-B3D404954BC3}" type="sibTrans" cxnId="{BEA33A18-85C2-4DA4-9255-4652F39902F0}">
      <dgm:prSet/>
      <dgm:spPr/>
      <dgm:t>
        <a:bodyPr/>
        <a:lstStyle/>
        <a:p>
          <a:endParaRPr lang="en-GB"/>
        </a:p>
      </dgm:t>
    </dgm:pt>
    <dgm:pt modelId="{133078C1-DFAB-44B0-8291-D14D66BE683B}">
      <dgm:prSet/>
      <dgm:spPr/>
      <dgm:t>
        <a:bodyPr/>
        <a:lstStyle/>
        <a:p>
          <a:r>
            <a:rPr lang="en-GB" dirty="0"/>
            <a:t>Net zero should be progressed within the context of other environmental objectives.</a:t>
          </a:r>
        </a:p>
      </dgm:t>
    </dgm:pt>
    <dgm:pt modelId="{B12933C3-9BE2-425A-81D2-7CBDC6E9F6D1}" type="parTrans" cxnId="{02B4E699-A103-47F0-ADF5-62398ABDE78B}">
      <dgm:prSet/>
      <dgm:spPr/>
      <dgm:t>
        <a:bodyPr/>
        <a:lstStyle/>
        <a:p>
          <a:endParaRPr lang="en-GB"/>
        </a:p>
      </dgm:t>
    </dgm:pt>
    <dgm:pt modelId="{FA8EDAFF-5BBF-4138-A3BC-5DE81134DA0A}" type="sibTrans" cxnId="{02B4E699-A103-47F0-ADF5-62398ABDE78B}">
      <dgm:prSet/>
      <dgm:spPr/>
      <dgm:t>
        <a:bodyPr/>
        <a:lstStyle/>
        <a:p>
          <a:endParaRPr lang="en-GB"/>
        </a:p>
      </dgm:t>
    </dgm:pt>
    <dgm:pt modelId="{090CC0CB-F04B-4B93-B4EA-5D0B5A773A49}">
      <dgm:prSet/>
      <dgm:spPr/>
      <dgm:t>
        <a:bodyPr/>
        <a:lstStyle/>
        <a:p>
          <a:r>
            <a:rPr lang="en-GB" dirty="0"/>
            <a:t>Carbon capture and storage should be built into plans but not relied upon.</a:t>
          </a:r>
        </a:p>
      </dgm:t>
    </dgm:pt>
    <dgm:pt modelId="{7D4FAF21-04C3-4256-A0AF-D5D4D76AD762}" type="parTrans" cxnId="{308FF05F-A40B-4121-90BA-79806340247C}">
      <dgm:prSet/>
      <dgm:spPr/>
      <dgm:t>
        <a:bodyPr/>
        <a:lstStyle/>
        <a:p>
          <a:endParaRPr lang="en-GB"/>
        </a:p>
      </dgm:t>
    </dgm:pt>
    <dgm:pt modelId="{C99CCF69-0F38-4452-8BB8-E731A453BE2D}" type="sibTrans" cxnId="{308FF05F-A40B-4121-90BA-79806340247C}">
      <dgm:prSet/>
      <dgm:spPr/>
      <dgm:t>
        <a:bodyPr/>
        <a:lstStyle/>
        <a:p>
          <a:endParaRPr lang="en-GB"/>
        </a:p>
      </dgm:t>
    </dgm:pt>
    <dgm:pt modelId="{B1E6EC04-8138-4968-BEA5-600DDF72ED6B}" type="pres">
      <dgm:prSet presAssocID="{BBD93DE8-E706-4973-B90B-76002E16E39D}" presName="diagram" presStyleCnt="0">
        <dgm:presLayoutVars>
          <dgm:dir/>
          <dgm:resizeHandles val="exact"/>
        </dgm:presLayoutVars>
      </dgm:prSet>
      <dgm:spPr/>
    </dgm:pt>
    <dgm:pt modelId="{7E31931E-57D0-4C8C-868D-D71B63BC1CA2}" type="pres">
      <dgm:prSet presAssocID="{2D66DED0-9359-477E-8741-44E1A744A012}" presName="node" presStyleLbl="node1" presStyleIdx="0" presStyleCnt="5">
        <dgm:presLayoutVars>
          <dgm:bulletEnabled val="1"/>
        </dgm:presLayoutVars>
      </dgm:prSet>
      <dgm:spPr/>
    </dgm:pt>
    <dgm:pt modelId="{91C59C80-3A3B-4858-AAFF-893C8BA58475}" type="pres">
      <dgm:prSet presAssocID="{7D8C395E-54FB-41CA-A1C7-96E5AAC9FD9D}" presName="sibTrans" presStyleCnt="0"/>
      <dgm:spPr/>
    </dgm:pt>
    <dgm:pt modelId="{248D2A14-7DE1-42E2-B571-F33570A260E8}" type="pres">
      <dgm:prSet presAssocID="{AA3A8A37-B3F8-4547-A76C-81623A64781F}" presName="node" presStyleLbl="node1" presStyleIdx="1" presStyleCnt="5">
        <dgm:presLayoutVars>
          <dgm:bulletEnabled val="1"/>
        </dgm:presLayoutVars>
      </dgm:prSet>
      <dgm:spPr/>
    </dgm:pt>
    <dgm:pt modelId="{5743518C-7379-415D-B920-3B409F8814D3}" type="pres">
      <dgm:prSet presAssocID="{54DDFCAF-FD3A-405F-8A34-336A80404C76}" presName="sibTrans" presStyleCnt="0"/>
      <dgm:spPr/>
    </dgm:pt>
    <dgm:pt modelId="{7695472A-E101-4F8D-8108-903DC89A5F85}" type="pres">
      <dgm:prSet presAssocID="{C8222049-B62F-47B8-83B1-6D404E871C85}" presName="node" presStyleLbl="node1" presStyleIdx="2" presStyleCnt="5">
        <dgm:presLayoutVars>
          <dgm:bulletEnabled val="1"/>
        </dgm:presLayoutVars>
      </dgm:prSet>
      <dgm:spPr/>
    </dgm:pt>
    <dgm:pt modelId="{0BFF40AC-335B-490D-958A-DE689206FA68}" type="pres">
      <dgm:prSet presAssocID="{2D2AF4D3-432E-43EF-ACF7-B3D404954BC3}" presName="sibTrans" presStyleCnt="0"/>
      <dgm:spPr/>
    </dgm:pt>
    <dgm:pt modelId="{977C3758-F3DC-4586-B060-54D89376B37B}" type="pres">
      <dgm:prSet presAssocID="{133078C1-DFAB-44B0-8291-D14D66BE683B}" presName="node" presStyleLbl="node1" presStyleIdx="3" presStyleCnt="5">
        <dgm:presLayoutVars>
          <dgm:bulletEnabled val="1"/>
        </dgm:presLayoutVars>
      </dgm:prSet>
      <dgm:spPr/>
    </dgm:pt>
    <dgm:pt modelId="{26A3D8B7-627B-4B06-B0EF-6DBD8673998F}" type="pres">
      <dgm:prSet presAssocID="{FA8EDAFF-5BBF-4138-A3BC-5DE81134DA0A}" presName="sibTrans" presStyleCnt="0"/>
      <dgm:spPr/>
    </dgm:pt>
    <dgm:pt modelId="{6E0BE5B3-AB58-4792-9AA1-6571761A40C6}" type="pres">
      <dgm:prSet presAssocID="{090CC0CB-F04B-4B93-B4EA-5D0B5A773A49}" presName="node" presStyleLbl="node1" presStyleIdx="4" presStyleCnt="5">
        <dgm:presLayoutVars>
          <dgm:bulletEnabled val="1"/>
        </dgm:presLayoutVars>
      </dgm:prSet>
      <dgm:spPr/>
    </dgm:pt>
  </dgm:ptLst>
  <dgm:cxnLst>
    <dgm:cxn modelId="{BEA33A18-85C2-4DA4-9255-4652F39902F0}" srcId="{BBD93DE8-E706-4973-B90B-76002E16E39D}" destId="{C8222049-B62F-47B8-83B1-6D404E871C85}" srcOrd="2" destOrd="0" parTransId="{3B7EE6EC-ED95-4837-9AA2-4B01076E94F7}" sibTransId="{2D2AF4D3-432E-43EF-ACF7-B3D404954BC3}"/>
    <dgm:cxn modelId="{37594936-B0C5-48DF-9596-7421D49AB254}" type="presOf" srcId="{2D66DED0-9359-477E-8741-44E1A744A012}" destId="{7E31931E-57D0-4C8C-868D-D71B63BC1CA2}" srcOrd="0" destOrd="0" presId="urn:microsoft.com/office/officeart/2005/8/layout/default"/>
    <dgm:cxn modelId="{E2A0723A-266B-4BAE-A5DE-D5F7D5DD8429}" type="presOf" srcId="{090CC0CB-F04B-4B93-B4EA-5D0B5A773A49}" destId="{6E0BE5B3-AB58-4792-9AA1-6571761A40C6}" srcOrd="0" destOrd="0" presId="urn:microsoft.com/office/officeart/2005/8/layout/default"/>
    <dgm:cxn modelId="{308FF05F-A40B-4121-90BA-79806340247C}" srcId="{BBD93DE8-E706-4973-B90B-76002E16E39D}" destId="{090CC0CB-F04B-4B93-B4EA-5D0B5A773A49}" srcOrd="4" destOrd="0" parTransId="{7D4FAF21-04C3-4256-A0AF-D5D4D76AD762}" sibTransId="{C99CCF69-0F38-4452-8BB8-E731A453BE2D}"/>
    <dgm:cxn modelId="{C3198E79-A6E6-4861-9A01-238BFF7CD785}" type="presOf" srcId="{133078C1-DFAB-44B0-8291-D14D66BE683B}" destId="{977C3758-F3DC-4586-B060-54D89376B37B}" srcOrd="0" destOrd="0" presId="urn:microsoft.com/office/officeart/2005/8/layout/default"/>
    <dgm:cxn modelId="{A1BBC47A-5676-4F21-8781-6988B0C9AA9C}" srcId="{BBD93DE8-E706-4973-B90B-76002E16E39D}" destId="{2D66DED0-9359-477E-8741-44E1A744A012}" srcOrd="0" destOrd="0" parTransId="{D8D90F2C-1D72-47A3-A5ED-F893BC4C45F5}" sibTransId="{7D8C395E-54FB-41CA-A1C7-96E5AAC9FD9D}"/>
    <dgm:cxn modelId="{9DD60384-94F3-4552-AD26-10269D83E646}" type="presOf" srcId="{C8222049-B62F-47B8-83B1-6D404E871C85}" destId="{7695472A-E101-4F8D-8108-903DC89A5F85}" srcOrd="0" destOrd="0" presId="urn:microsoft.com/office/officeart/2005/8/layout/default"/>
    <dgm:cxn modelId="{F98E2C89-1EB4-4FB2-95DE-5F460E666489}" type="presOf" srcId="{BBD93DE8-E706-4973-B90B-76002E16E39D}" destId="{B1E6EC04-8138-4968-BEA5-600DDF72ED6B}" srcOrd="0" destOrd="0" presId="urn:microsoft.com/office/officeart/2005/8/layout/default"/>
    <dgm:cxn modelId="{02B4E699-A103-47F0-ADF5-62398ABDE78B}" srcId="{BBD93DE8-E706-4973-B90B-76002E16E39D}" destId="{133078C1-DFAB-44B0-8291-D14D66BE683B}" srcOrd="3" destOrd="0" parTransId="{B12933C3-9BE2-425A-81D2-7CBDC6E9F6D1}" sibTransId="{FA8EDAFF-5BBF-4138-A3BC-5DE81134DA0A}"/>
    <dgm:cxn modelId="{9B8F86ED-2CD7-48DE-9673-051B3E9BD2B5}" srcId="{BBD93DE8-E706-4973-B90B-76002E16E39D}" destId="{AA3A8A37-B3F8-4547-A76C-81623A64781F}" srcOrd="1" destOrd="0" parTransId="{65EA95E4-3351-4CF7-A5E0-C3573F26EB6F}" sibTransId="{54DDFCAF-FD3A-405F-8A34-336A80404C76}"/>
    <dgm:cxn modelId="{6CC797FC-BEDD-4723-8A92-AE43D203FAF9}" type="presOf" srcId="{AA3A8A37-B3F8-4547-A76C-81623A64781F}" destId="{248D2A14-7DE1-42E2-B571-F33570A260E8}" srcOrd="0" destOrd="0" presId="urn:microsoft.com/office/officeart/2005/8/layout/default"/>
    <dgm:cxn modelId="{3A945A69-898B-429A-9A1B-20F24126028E}" type="presParOf" srcId="{B1E6EC04-8138-4968-BEA5-600DDF72ED6B}" destId="{7E31931E-57D0-4C8C-868D-D71B63BC1CA2}" srcOrd="0" destOrd="0" presId="urn:microsoft.com/office/officeart/2005/8/layout/default"/>
    <dgm:cxn modelId="{526C40FB-4E93-4CC5-86D1-7E1517C2F393}" type="presParOf" srcId="{B1E6EC04-8138-4968-BEA5-600DDF72ED6B}" destId="{91C59C80-3A3B-4858-AAFF-893C8BA58475}" srcOrd="1" destOrd="0" presId="urn:microsoft.com/office/officeart/2005/8/layout/default"/>
    <dgm:cxn modelId="{6983BEA5-2AF3-43AB-9288-06C25AFA26DE}" type="presParOf" srcId="{B1E6EC04-8138-4968-BEA5-600DDF72ED6B}" destId="{248D2A14-7DE1-42E2-B571-F33570A260E8}" srcOrd="2" destOrd="0" presId="urn:microsoft.com/office/officeart/2005/8/layout/default"/>
    <dgm:cxn modelId="{2B643909-2EDC-455F-9A87-2FC139C8D650}" type="presParOf" srcId="{B1E6EC04-8138-4968-BEA5-600DDF72ED6B}" destId="{5743518C-7379-415D-B920-3B409F8814D3}" srcOrd="3" destOrd="0" presId="urn:microsoft.com/office/officeart/2005/8/layout/default"/>
    <dgm:cxn modelId="{7E316492-575C-4707-9078-16AFD2C503E9}" type="presParOf" srcId="{B1E6EC04-8138-4968-BEA5-600DDF72ED6B}" destId="{7695472A-E101-4F8D-8108-903DC89A5F85}" srcOrd="4" destOrd="0" presId="urn:microsoft.com/office/officeart/2005/8/layout/default"/>
    <dgm:cxn modelId="{1F81E368-1A24-4C5D-9EAB-05FE09527647}" type="presParOf" srcId="{B1E6EC04-8138-4968-BEA5-600DDF72ED6B}" destId="{0BFF40AC-335B-490D-958A-DE689206FA68}" srcOrd="5" destOrd="0" presId="urn:microsoft.com/office/officeart/2005/8/layout/default"/>
    <dgm:cxn modelId="{2DF573AE-9B85-4CC3-9CA1-DF6947404920}" type="presParOf" srcId="{B1E6EC04-8138-4968-BEA5-600DDF72ED6B}" destId="{977C3758-F3DC-4586-B060-54D89376B37B}" srcOrd="6" destOrd="0" presId="urn:microsoft.com/office/officeart/2005/8/layout/default"/>
    <dgm:cxn modelId="{E3BE7AA4-668A-4E79-93CB-C4E6CA5B48A3}" type="presParOf" srcId="{B1E6EC04-8138-4968-BEA5-600DDF72ED6B}" destId="{26A3D8B7-627B-4B06-B0EF-6DBD8673998F}" srcOrd="7" destOrd="0" presId="urn:microsoft.com/office/officeart/2005/8/layout/default"/>
    <dgm:cxn modelId="{2FEE9525-F825-4A73-A7F0-F813A96E2C52}" type="presParOf" srcId="{B1E6EC04-8138-4968-BEA5-600DDF72ED6B}" destId="{6E0BE5B3-AB58-4792-9AA1-6571761A40C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0DB63-25DF-4FB6-8915-2D8704954C7C}" type="doc">
      <dgm:prSet loTypeId="urn:microsoft.com/office/officeart/2005/8/layout/process2" loCatId="process" qsTypeId="urn:microsoft.com/office/officeart/2005/8/quickstyle/simple1" qsCatId="simple" csTypeId="urn:microsoft.com/office/officeart/2005/8/colors/accent1_1" csCatId="accent1" phldr="1"/>
      <dgm:spPr/>
    </dgm:pt>
    <dgm:pt modelId="{BAD5C7BD-F4CE-45D7-B854-B2E01FB1917E}">
      <dgm:prSet phldrT="[Text]"/>
      <dgm:spPr/>
      <dgm:t>
        <a:bodyPr/>
        <a:lstStyle/>
        <a:p>
          <a:r>
            <a:rPr lang="en-GB" b="0" dirty="0"/>
            <a:t>Eliminate</a:t>
          </a:r>
        </a:p>
      </dgm:t>
    </dgm:pt>
    <dgm:pt modelId="{C7C238D9-6731-47F4-B9B9-C095FF213622}" type="parTrans" cxnId="{94F1BA31-5062-4122-82CE-EC2F4017FD87}">
      <dgm:prSet/>
      <dgm:spPr/>
      <dgm:t>
        <a:bodyPr/>
        <a:lstStyle/>
        <a:p>
          <a:endParaRPr lang="en-GB"/>
        </a:p>
      </dgm:t>
    </dgm:pt>
    <dgm:pt modelId="{2A76A499-075C-4AF5-99DA-24001E3976B0}" type="sibTrans" cxnId="{94F1BA31-5062-4122-82CE-EC2F4017FD87}">
      <dgm:prSet/>
      <dgm:spPr/>
      <dgm:t>
        <a:bodyPr/>
        <a:lstStyle/>
        <a:p>
          <a:endParaRPr lang="en-GB"/>
        </a:p>
      </dgm:t>
    </dgm:pt>
    <dgm:pt modelId="{5FDCA9C9-9807-4F3E-916F-79688A360D56}">
      <dgm:prSet phldrT="[Text]"/>
      <dgm:spPr/>
      <dgm:t>
        <a:bodyPr/>
        <a:lstStyle/>
        <a:p>
          <a:r>
            <a:rPr lang="en-GB" b="0" dirty="0"/>
            <a:t>Reduce</a:t>
          </a:r>
        </a:p>
      </dgm:t>
    </dgm:pt>
    <dgm:pt modelId="{60B89486-C529-4B33-B4AD-418CAE5E32F3}" type="parTrans" cxnId="{C34C7879-9DBF-493A-BE9E-E46715F85054}">
      <dgm:prSet/>
      <dgm:spPr/>
      <dgm:t>
        <a:bodyPr/>
        <a:lstStyle/>
        <a:p>
          <a:endParaRPr lang="en-GB"/>
        </a:p>
      </dgm:t>
    </dgm:pt>
    <dgm:pt modelId="{D1CD8E84-0627-4277-B43E-7E2792D92251}" type="sibTrans" cxnId="{C34C7879-9DBF-493A-BE9E-E46715F85054}">
      <dgm:prSet/>
      <dgm:spPr/>
      <dgm:t>
        <a:bodyPr/>
        <a:lstStyle/>
        <a:p>
          <a:endParaRPr lang="en-GB"/>
        </a:p>
      </dgm:t>
    </dgm:pt>
    <dgm:pt modelId="{BFFCF0F6-E6B2-4AB8-9324-6589C9B4AC94}">
      <dgm:prSet phldrT="[Text]"/>
      <dgm:spPr/>
      <dgm:t>
        <a:bodyPr/>
        <a:lstStyle/>
        <a:p>
          <a:r>
            <a:rPr lang="en-GB" b="0" dirty="0"/>
            <a:t>Substitute</a:t>
          </a:r>
        </a:p>
      </dgm:t>
    </dgm:pt>
    <dgm:pt modelId="{69D00004-053D-4617-A06D-DD84F81CC6E4}" type="parTrans" cxnId="{680C7432-5DF8-4742-AD6F-0B086C2EAA12}">
      <dgm:prSet/>
      <dgm:spPr/>
      <dgm:t>
        <a:bodyPr/>
        <a:lstStyle/>
        <a:p>
          <a:endParaRPr lang="en-GB"/>
        </a:p>
      </dgm:t>
    </dgm:pt>
    <dgm:pt modelId="{F9D0D4DF-5A40-4698-ADF0-DD6637364F35}" type="sibTrans" cxnId="{680C7432-5DF8-4742-AD6F-0B086C2EAA12}">
      <dgm:prSet/>
      <dgm:spPr/>
      <dgm:t>
        <a:bodyPr/>
        <a:lstStyle/>
        <a:p>
          <a:endParaRPr lang="en-GB"/>
        </a:p>
      </dgm:t>
    </dgm:pt>
    <dgm:pt modelId="{020FDFB8-24BD-4CDC-99D4-9FF15352BC7A}">
      <dgm:prSet phldrT="[Text]"/>
      <dgm:spPr/>
      <dgm:t>
        <a:bodyPr/>
        <a:lstStyle/>
        <a:p>
          <a:r>
            <a:rPr lang="en-GB" b="0" dirty="0"/>
            <a:t>Compensate &amp; Neutralise</a:t>
          </a:r>
        </a:p>
      </dgm:t>
    </dgm:pt>
    <dgm:pt modelId="{67D4BB4E-C1D6-412C-907E-94D7585A70CB}" type="parTrans" cxnId="{7F630509-92BA-47B0-9336-C8DF4068F8EF}">
      <dgm:prSet/>
      <dgm:spPr/>
      <dgm:t>
        <a:bodyPr/>
        <a:lstStyle/>
        <a:p>
          <a:endParaRPr lang="en-GB"/>
        </a:p>
      </dgm:t>
    </dgm:pt>
    <dgm:pt modelId="{5D0D0B9B-E26E-40A8-A860-D79A853BCA1C}" type="sibTrans" cxnId="{7F630509-92BA-47B0-9336-C8DF4068F8EF}">
      <dgm:prSet/>
      <dgm:spPr/>
      <dgm:t>
        <a:bodyPr/>
        <a:lstStyle/>
        <a:p>
          <a:endParaRPr lang="en-GB"/>
        </a:p>
      </dgm:t>
    </dgm:pt>
    <dgm:pt modelId="{807B445C-F726-4EA8-8F68-FF2F448720B1}" type="pres">
      <dgm:prSet presAssocID="{16A0DB63-25DF-4FB6-8915-2D8704954C7C}" presName="linearFlow" presStyleCnt="0">
        <dgm:presLayoutVars>
          <dgm:resizeHandles val="exact"/>
        </dgm:presLayoutVars>
      </dgm:prSet>
      <dgm:spPr/>
    </dgm:pt>
    <dgm:pt modelId="{78468D98-BD31-483C-90BC-E7353822F69C}" type="pres">
      <dgm:prSet presAssocID="{BAD5C7BD-F4CE-45D7-B854-B2E01FB1917E}" presName="node" presStyleLbl="node1" presStyleIdx="0" presStyleCnt="4">
        <dgm:presLayoutVars>
          <dgm:bulletEnabled val="1"/>
        </dgm:presLayoutVars>
      </dgm:prSet>
      <dgm:spPr/>
    </dgm:pt>
    <dgm:pt modelId="{67E05FE6-98EC-4147-B5CB-0DA933E9CF93}" type="pres">
      <dgm:prSet presAssocID="{2A76A499-075C-4AF5-99DA-24001E3976B0}" presName="sibTrans" presStyleLbl="sibTrans2D1" presStyleIdx="0" presStyleCnt="3"/>
      <dgm:spPr/>
    </dgm:pt>
    <dgm:pt modelId="{3ACE9A8E-ED98-4067-8D5B-87C116FC4726}" type="pres">
      <dgm:prSet presAssocID="{2A76A499-075C-4AF5-99DA-24001E3976B0}" presName="connectorText" presStyleLbl="sibTrans2D1" presStyleIdx="0" presStyleCnt="3"/>
      <dgm:spPr/>
    </dgm:pt>
    <dgm:pt modelId="{4CDDF2CF-624E-4A64-B591-72E2BC4C41E6}" type="pres">
      <dgm:prSet presAssocID="{5FDCA9C9-9807-4F3E-916F-79688A360D56}" presName="node" presStyleLbl="node1" presStyleIdx="1" presStyleCnt="4">
        <dgm:presLayoutVars>
          <dgm:bulletEnabled val="1"/>
        </dgm:presLayoutVars>
      </dgm:prSet>
      <dgm:spPr/>
    </dgm:pt>
    <dgm:pt modelId="{A6A271A9-C853-4715-8C20-805571586086}" type="pres">
      <dgm:prSet presAssocID="{D1CD8E84-0627-4277-B43E-7E2792D92251}" presName="sibTrans" presStyleLbl="sibTrans2D1" presStyleIdx="1" presStyleCnt="3"/>
      <dgm:spPr/>
    </dgm:pt>
    <dgm:pt modelId="{3953100D-3636-4801-800F-E0FC8837EC36}" type="pres">
      <dgm:prSet presAssocID="{D1CD8E84-0627-4277-B43E-7E2792D92251}" presName="connectorText" presStyleLbl="sibTrans2D1" presStyleIdx="1" presStyleCnt="3"/>
      <dgm:spPr/>
    </dgm:pt>
    <dgm:pt modelId="{0231B5B6-379E-4B08-B89D-FA111D7AC9A8}" type="pres">
      <dgm:prSet presAssocID="{BFFCF0F6-E6B2-4AB8-9324-6589C9B4AC94}" presName="node" presStyleLbl="node1" presStyleIdx="2" presStyleCnt="4">
        <dgm:presLayoutVars>
          <dgm:bulletEnabled val="1"/>
        </dgm:presLayoutVars>
      </dgm:prSet>
      <dgm:spPr/>
    </dgm:pt>
    <dgm:pt modelId="{EB81995F-3C24-45BD-A01C-DB298B9E2349}" type="pres">
      <dgm:prSet presAssocID="{F9D0D4DF-5A40-4698-ADF0-DD6637364F35}" presName="sibTrans" presStyleLbl="sibTrans2D1" presStyleIdx="2" presStyleCnt="3"/>
      <dgm:spPr/>
    </dgm:pt>
    <dgm:pt modelId="{DA2730DA-1DEF-4322-A5D0-F97150C21DEB}" type="pres">
      <dgm:prSet presAssocID="{F9D0D4DF-5A40-4698-ADF0-DD6637364F35}" presName="connectorText" presStyleLbl="sibTrans2D1" presStyleIdx="2" presStyleCnt="3"/>
      <dgm:spPr/>
    </dgm:pt>
    <dgm:pt modelId="{4B805AB4-FE2A-4BAD-81CB-EE18CC559D15}" type="pres">
      <dgm:prSet presAssocID="{020FDFB8-24BD-4CDC-99D4-9FF15352BC7A}" presName="node" presStyleLbl="node1" presStyleIdx="3" presStyleCnt="4">
        <dgm:presLayoutVars>
          <dgm:bulletEnabled val="1"/>
        </dgm:presLayoutVars>
      </dgm:prSet>
      <dgm:spPr/>
    </dgm:pt>
  </dgm:ptLst>
  <dgm:cxnLst>
    <dgm:cxn modelId="{5FE58204-E379-4E9F-A4B1-BF26F51FA31D}" type="presOf" srcId="{D1CD8E84-0627-4277-B43E-7E2792D92251}" destId="{A6A271A9-C853-4715-8C20-805571586086}" srcOrd="0" destOrd="0" presId="urn:microsoft.com/office/officeart/2005/8/layout/process2"/>
    <dgm:cxn modelId="{572B4907-6287-4368-8D7B-7D6142C58E3D}" type="presOf" srcId="{D1CD8E84-0627-4277-B43E-7E2792D92251}" destId="{3953100D-3636-4801-800F-E0FC8837EC36}" srcOrd="1" destOrd="0" presId="urn:microsoft.com/office/officeart/2005/8/layout/process2"/>
    <dgm:cxn modelId="{7F630509-92BA-47B0-9336-C8DF4068F8EF}" srcId="{16A0DB63-25DF-4FB6-8915-2D8704954C7C}" destId="{020FDFB8-24BD-4CDC-99D4-9FF15352BC7A}" srcOrd="3" destOrd="0" parTransId="{67D4BB4E-C1D6-412C-907E-94D7585A70CB}" sibTransId="{5D0D0B9B-E26E-40A8-A860-D79A853BCA1C}"/>
    <dgm:cxn modelId="{94F1BA31-5062-4122-82CE-EC2F4017FD87}" srcId="{16A0DB63-25DF-4FB6-8915-2D8704954C7C}" destId="{BAD5C7BD-F4CE-45D7-B854-B2E01FB1917E}" srcOrd="0" destOrd="0" parTransId="{C7C238D9-6731-47F4-B9B9-C095FF213622}" sibTransId="{2A76A499-075C-4AF5-99DA-24001E3976B0}"/>
    <dgm:cxn modelId="{680C7432-5DF8-4742-AD6F-0B086C2EAA12}" srcId="{16A0DB63-25DF-4FB6-8915-2D8704954C7C}" destId="{BFFCF0F6-E6B2-4AB8-9324-6589C9B4AC94}" srcOrd="2" destOrd="0" parTransId="{69D00004-053D-4617-A06D-DD84F81CC6E4}" sibTransId="{F9D0D4DF-5A40-4698-ADF0-DD6637364F35}"/>
    <dgm:cxn modelId="{0B0E083F-DC3E-4DE1-9581-F644CE71665A}" type="presOf" srcId="{16A0DB63-25DF-4FB6-8915-2D8704954C7C}" destId="{807B445C-F726-4EA8-8F68-FF2F448720B1}" srcOrd="0" destOrd="0" presId="urn:microsoft.com/office/officeart/2005/8/layout/process2"/>
    <dgm:cxn modelId="{6A91785F-B380-45D7-8655-5FC8FA2EA7BF}" type="presOf" srcId="{F9D0D4DF-5A40-4698-ADF0-DD6637364F35}" destId="{EB81995F-3C24-45BD-A01C-DB298B9E2349}" srcOrd="0" destOrd="0" presId="urn:microsoft.com/office/officeart/2005/8/layout/process2"/>
    <dgm:cxn modelId="{70D9CF5F-F2AB-4586-BFB5-A1CBBD5F5505}" type="presOf" srcId="{F9D0D4DF-5A40-4698-ADF0-DD6637364F35}" destId="{DA2730DA-1DEF-4322-A5D0-F97150C21DEB}" srcOrd="1" destOrd="0" presId="urn:microsoft.com/office/officeart/2005/8/layout/process2"/>
    <dgm:cxn modelId="{BE273467-46FE-4596-A45C-7D772BE8A0B5}" type="presOf" srcId="{2A76A499-075C-4AF5-99DA-24001E3976B0}" destId="{67E05FE6-98EC-4147-B5CB-0DA933E9CF93}" srcOrd="0" destOrd="0" presId="urn:microsoft.com/office/officeart/2005/8/layout/process2"/>
    <dgm:cxn modelId="{2F99C578-AD57-4D2B-9703-C128A50EA988}" type="presOf" srcId="{2A76A499-075C-4AF5-99DA-24001E3976B0}" destId="{3ACE9A8E-ED98-4067-8D5B-87C116FC4726}" srcOrd="1" destOrd="0" presId="urn:microsoft.com/office/officeart/2005/8/layout/process2"/>
    <dgm:cxn modelId="{C34C7879-9DBF-493A-BE9E-E46715F85054}" srcId="{16A0DB63-25DF-4FB6-8915-2D8704954C7C}" destId="{5FDCA9C9-9807-4F3E-916F-79688A360D56}" srcOrd="1" destOrd="0" parTransId="{60B89486-C529-4B33-B4AD-418CAE5E32F3}" sibTransId="{D1CD8E84-0627-4277-B43E-7E2792D92251}"/>
    <dgm:cxn modelId="{BEFA017A-AC6F-47D9-A7C2-A03E10894D27}" type="presOf" srcId="{5FDCA9C9-9807-4F3E-916F-79688A360D56}" destId="{4CDDF2CF-624E-4A64-B591-72E2BC4C41E6}" srcOrd="0" destOrd="0" presId="urn:microsoft.com/office/officeart/2005/8/layout/process2"/>
    <dgm:cxn modelId="{20D06184-E698-46FB-9349-5048DAC04828}" type="presOf" srcId="{BAD5C7BD-F4CE-45D7-B854-B2E01FB1917E}" destId="{78468D98-BD31-483C-90BC-E7353822F69C}" srcOrd="0" destOrd="0" presId="urn:microsoft.com/office/officeart/2005/8/layout/process2"/>
    <dgm:cxn modelId="{59284384-E154-44A5-BE6C-1F2330A79C4C}" type="presOf" srcId="{020FDFB8-24BD-4CDC-99D4-9FF15352BC7A}" destId="{4B805AB4-FE2A-4BAD-81CB-EE18CC559D15}" srcOrd="0" destOrd="0" presId="urn:microsoft.com/office/officeart/2005/8/layout/process2"/>
    <dgm:cxn modelId="{0CB4EDD2-D295-410D-86CD-F027A518ABE5}" type="presOf" srcId="{BFFCF0F6-E6B2-4AB8-9324-6589C9B4AC94}" destId="{0231B5B6-379E-4B08-B89D-FA111D7AC9A8}" srcOrd="0" destOrd="0" presId="urn:microsoft.com/office/officeart/2005/8/layout/process2"/>
    <dgm:cxn modelId="{BFFA09CE-6E8E-4E9F-86FA-3FDFA713DA5C}" type="presParOf" srcId="{807B445C-F726-4EA8-8F68-FF2F448720B1}" destId="{78468D98-BD31-483C-90BC-E7353822F69C}" srcOrd="0" destOrd="0" presId="urn:microsoft.com/office/officeart/2005/8/layout/process2"/>
    <dgm:cxn modelId="{10721EFB-3AF2-4E22-A563-453FB8217A8F}" type="presParOf" srcId="{807B445C-F726-4EA8-8F68-FF2F448720B1}" destId="{67E05FE6-98EC-4147-B5CB-0DA933E9CF93}" srcOrd="1" destOrd="0" presId="urn:microsoft.com/office/officeart/2005/8/layout/process2"/>
    <dgm:cxn modelId="{4DAD0A81-6FA3-489C-BEE3-B50DFAAC4BD9}" type="presParOf" srcId="{67E05FE6-98EC-4147-B5CB-0DA933E9CF93}" destId="{3ACE9A8E-ED98-4067-8D5B-87C116FC4726}" srcOrd="0" destOrd="0" presId="urn:microsoft.com/office/officeart/2005/8/layout/process2"/>
    <dgm:cxn modelId="{063C501E-3C09-4CAE-B773-7C91D5B4FD98}" type="presParOf" srcId="{807B445C-F726-4EA8-8F68-FF2F448720B1}" destId="{4CDDF2CF-624E-4A64-B591-72E2BC4C41E6}" srcOrd="2" destOrd="0" presId="urn:microsoft.com/office/officeart/2005/8/layout/process2"/>
    <dgm:cxn modelId="{EC5570E2-AD2F-43BE-9661-F620B408C3E0}" type="presParOf" srcId="{807B445C-F726-4EA8-8F68-FF2F448720B1}" destId="{A6A271A9-C853-4715-8C20-805571586086}" srcOrd="3" destOrd="0" presId="urn:microsoft.com/office/officeart/2005/8/layout/process2"/>
    <dgm:cxn modelId="{0C55B434-3850-4E84-B993-96469EE9A510}" type="presParOf" srcId="{A6A271A9-C853-4715-8C20-805571586086}" destId="{3953100D-3636-4801-800F-E0FC8837EC36}" srcOrd="0" destOrd="0" presId="urn:microsoft.com/office/officeart/2005/8/layout/process2"/>
    <dgm:cxn modelId="{AC7759AA-F2B8-4ED5-9360-7188951EB8F5}" type="presParOf" srcId="{807B445C-F726-4EA8-8F68-FF2F448720B1}" destId="{0231B5B6-379E-4B08-B89D-FA111D7AC9A8}" srcOrd="4" destOrd="0" presId="urn:microsoft.com/office/officeart/2005/8/layout/process2"/>
    <dgm:cxn modelId="{CC31BC08-1DC2-4736-974B-E82D0840D56E}" type="presParOf" srcId="{807B445C-F726-4EA8-8F68-FF2F448720B1}" destId="{EB81995F-3C24-45BD-A01C-DB298B9E2349}" srcOrd="5" destOrd="0" presId="urn:microsoft.com/office/officeart/2005/8/layout/process2"/>
    <dgm:cxn modelId="{76CD6BB7-940C-4816-B8C0-647E799B4DF7}" type="presParOf" srcId="{EB81995F-3C24-45BD-A01C-DB298B9E2349}" destId="{DA2730DA-1DEF-4322-A5D0-F97150C21DEB}" srcOrd="0" destOrd="0" presId="urn:microsoft.com/office/officeart/2005/8/layout/process2"/>
    <dgm:cxn modelId="{EC16D6A9-30DA-4BD5-9EF9-2AC15AD6A0EF}" type="presParOf" srcId="{807B445C-F726-4EA8-8F68-FF2F448720B1}" destId="{4B805AB4-FE2A-4BAD-81CB-EE18CC559D15}"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4CC83-2B87-46AB-880E-161220F8E5F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9E41F1DF-BF08-4A7A-8476-5D2F39ECDA2B}">
      <dgm:prSet custT="1"/>
      <dgm:spPr/>
      <dgm:t>
        <a:bodyPr/>
        <a:lstStyle/>
        <a:p>
          <a:r>
            <a:rPr lang="en-GB" sz="1400" b="1" i="0" dirty="0"/>
            <a:t>Leadership</a:t>
          </a:r>
          <a:r>
            <a:rPr lang="en-GB" sz="1200" b="1" i="0" dirty="0"/>
            <a:t>:</a:t>
          </a:r>
          <a:r>
            <a:rPr lang="en-GB" sz="1200" b="0" i="0" dirty="0"/>
            <a:t> </a:t>
          </a:r>
          <a:r>
            <a:rPr lang="en-GB" sz="1200" b="0" i="0" baseline="0" dirty="0"/>
            <a:t>the council will demonstrate leadership by achieving net zero carbon emissions from its operations by 2030 and share knowledge and experience to promote best practice.</a:t>
          </a:r>
          <a:endParaRPr lang="en-GB" sz="1200" dirty="0"/>
        </a:p>
      </dgm:t>
    </dgm:pt>
    <dgm:pt modelId="{A7130F03-B9D7-4692-8B1A-611D3EFAF26C}" type="parTrans" cxnId="{47CCCFE0-3B7C-41E1-BC9F-3D11CFB6CE7A}">
      <dgm:prSet/>
      <dgm:spPr/>
      <dgm:t>
        <a:bodyPr/>
        <a:lstStyle/>
        <a:p>
          <a:endParaRPr lang="en-GB"/>
        </a:p>
      </dgm:t>
    </dgm:pt>
    <dgm:pt modelId="{A3A5E644-0C6D-466C-87C1-F413B6D27C58}" type="sibTrans" cxnId="{47CCCFE0-3B7C-41E1-BC9F-3D11CFB6CE7A}">
      <dgm:prSet/>
      <dgm:spPr/>
      <dgm:t>
        <a:bodyPr/>
        <a:lstStyle/>
        <a:p>
          <a:endParaRPr lang="en-GB"/>
        </a:p>
      </dgm:t>
    </dgm:pt>
    <dgm:pt modelId="{E9F7131B-559A-4F4B-B1C7-1C5C95BBBFAE}">
      <dgm:prSet custT="1"/>
      <dgm:spPr/>
      <dgm:t>
        <a:bodyPr/>
        <a:lstStyle/>
        <a:p>
          <a:r>
            <a:rPr lang="en-GB" sz="1400" b="1" dirty="0"/>
            <a:t>Collaboration</a:t>
          </a:r>
          <a:r>
            <a:rPr lang="en-GB" sz="1200" b="1" dirty="0"/>
            <a:t>:</a:t>
          </a:r>
          <a:r>
            <a:rPr lang="en-GB" sz="1200" dirty="0"/>
            <a:t> </a:t>
          </a:r>
          <a:r>
            <a:rPr lang="en-GB" sz="1200" b="0" i="0" baseline="0" dirty="0"/>
            <a:t>a team effort, driven by encouraging our residents and businesses to help shape a greener future for the county, and for future generations</a:t>
          </a:r>
          <a:endParaRPr lang="en-GB" sz="1200" dirty="0"/>
        </a:p>
      </dgm:t>
    </dgm:pt>
    <dgm:pt modelId="{57053754-C856-4545-A638-2D4F7425C1F3}" type="parTrans" cxnId="{C4A061D9-10CA-4F7A-9384-DCAB31160C63}">
      <dgm:prSet/>
      <dgm:spPr/>
      <dgm:t>
        <a:bodyPr/>
        <a:lstStyle/>
        <a:p>
          <a:endParaRPr lang="en-GB"/>
        </a:p>
      </dgm:t>
    </dgm:pt>
    <dgm:pt modelId="{DF41DFEE-A370-460F-911B-10A1854C8FC9}" type="sibTrans" cxnId="{C4A061D9-10CA-4F7A-9384-DCAB31160C63}">
      <dgm:prSet/>
      <dgm:spPr/>
      <dgm:t>
        <a:bodyPr/>
        <a:lstStyle/>
        <a:p>
          <a:endParaRPr lang="en-GB"/>
        </a:p>
      </dgm:t>
    </dgm:pt>
    <dgm:pt modelId="{BD7396C5-877D-4D1A-BEED-D61F0D5E54F6}">
      <dgm:prSet custT="1"/>
      <dgm:spPr/>
      <dgm:t>
        <a:bodyPr/>
        <a:lstStyle/>
        <a:p>
          <a:r>
            <a:rPr lang="en-GB" sz="1400" b="1" i="0" dirty="0"/>
            <a:t>Research &amp; Innovation</a:t>
          </a:r>
          <a:r>
            <a:rPr lang="en-GB" sz="1200" b="1" i="0" dirty="0"/>
            <a:t>:</a:t>
          </a:r>
          <a:r>
            <a:rPr lang="en-GB" sz="1200" b="0" i="0" dirty="0"/>
            <a:t> </a:t>
          </a:r>
          <a:r>
            <a:rPr lang="en-GB" sz="1200" b="0" i="0" baseline="0" dirty="0"/>
            <a:t>working with others, the council will seek to fill gaps in knowledge to provide a robust evidence base for decisions and actions.</a:t>
          </a:r>
          <a:endParaRPr lang="en-GB" sz="1200" dirty="0"/>
        </a:p>
      </dgm:t>
    </dgm:pt>
    <dgm:pt modelId="{C9D2BE4A-0736-48A4-8559-4BBA264F0DDC}" type="parTrans" cxnId="{B46E48ED-F3CA-4EA3-9F7C-EA333F625DED}">
      <dgm:prSet/>
      <dgm:spPr/>
      <dgm:t>
        <a:bodyPr/>
        <a:lstStyle/>
        <a:p>
          <a:endParaRPr lang="en-GB"/>
        </a:p>
      </dgm:t>
    </dgm:pt>
    <dgm:pt modelId="{7765651A-E035-4C1A-A2A2-13337DCF27C8}" type="sibTrans" cxnId="{B46E48ED-F3CA-4EA3-9F7C-EA333F625DED}">
      <dgm:prSet/>
      <dgm:spPr/>
      <dgm:t>
        <a:bodyPr/>
        <a:lstStyle/>
        <a:p>
          <a:endParaRPr lang="en-GB"/>
        </a:p>
      </dgm:t>
    </dgm:pt>
    <dgm:pt modelId="{A0827C7D-150F-46B3-9418-6E3AAF3D8F84}">
      <dgm:prSet custT="1"/>
      <dgm:spPr/>
      <dgm:t>
        <a:bodyPr/>
        <a:lstStyle/>
        <a:p>
          <a:r>
            <a:rPr lang="en-GB" sz="1400" b="1" i="0" dirty="0"/>
            <a:t>Informing, engaging &amp; involving</a:t>
          </a:r>
          <a:r>
            <a:rPr lang="en-GB" sz="1200" b="1" i="0" dirty="0"/>
            <a:t>: </a:t>
          </a:r>
          <a:r>
            <a:rPr lang="en-GB" sz="1200" b="0" i="0" baseline="0" dirty="0"/>
            <a:t>supporting informed choices for sustainable lifestyles and practices through regular communications and campaigns.</a:t>
          </a:r>
          <a:endParaRPr lang="en-GB" sz="1200" dirty="0"/>
        </a:p>
      </dgm:t>
    </dgm:pt>
    <dgm:pt modelId="{A215F7EE-5CC2-4381-9BC3-08B77D5C02BF}" type="parTrans" cxnId="{990A6E6D-BCBA-4572-A299-5CAC79B73E39}">
      <dgm:prSet/>
      <dgm:spPr/>
      <dgm:t>
        <a:bodyPr/>
        <a:lstStyle/>
        <a:p>
          <a:endParaRPr lang="en-GB"/>
        </a:p>
      </dgm:t>
    </dgm:pt>
    <dgm:pt modelId="{65CCC9D9-E331-4D1A-B992-89EA6BE94D4B}" type="sibTrans" cxnId="{990A6E6D-BCBA-4572-A299-5CAC79B73E39}">
      <dgm:prSet/>
      <dgm:spPr/>
      <dgm:t>
        <a:bodyPr/>
        <a:lstStyle/>
        <a:p>
          <a:endParaRPr lang="en-GB"/>
        </a:p>
      </dgm:t>
    </dgm:pt>
    <dgm:pt modelId="{7A497B27-DE04-41B6-9E37-6E05FC911F38}">
      <dgm:prSet custT="1"/>
      <dgm:spPr/>
      <dgm:t>
        <a:bodyPr/>
        <a:lstStyle/>
        <a:p>
          <a:r>
            <a:rPr lang="en-GB" sz="1400" b="1" i="0" dirty="0"/>
            <a:t>Finance</a:t>
          </a:r>
          <a:r>
            <a:rPr lang="en-GB" sz="1200" b="1" i="0" dirty="0"/>
            <a:t>:</a:t>
          </a:r>
          <a:r>
            <a:rPr lang="en-GB" sz="1200" b="0" i="0" dirty="0"/>
            <a:t> </a:t>
          </a:r>
          <a:r>
            <a:rPr lang="en-GB" sz="1200" b="0" i="0" baseline="0" dirty="0"/>
            <a:t>the council will prioritise initiatives with multiple benefits and income generation, maximise grant support to Leicestershire, seek to unlock investment from private sources and attract green business to the county</a:t>
          </a:r>
          <a:r>
            <a:rPr lang="en-GB" sz="1100" b="0" i="0" baseline="0" dirty="0"/>
            <a:t>.</a:t>
          </a:r>
          <a:endParaRPr lang="en-GB" sz="1100" dirty="0"/>
        </a:p>
      </dgm:t>
    </dgm:pt>
    <dgm:pt modelId="{5905ECDD-152C-4001-A108-330DB2A846B0}" type="parTrans" cxnId="{096F127B-3EF8-49FE-830E-B1E175AD5056}">
      <dgm:prSet/>
      <dgm:spPr/>
      <dgm:t>
        <a:bodyPr/>
        <a:lstStyle/>
        <a:p>
          <a:endParaRPr lang="en-GB"/>
        </a:p>
      </dgm:t>
    </dgm:pt>
    <dgm:pt modelId="{7E8E0CB3-15EE-440A-A7BF-BB0F3390AFDA}" type="sibTrans" cxnId="{096F127B-3EF8-49FE-830E-B1E175AD5056}">
      <dgm:prSet/>
      <dgm:spPr/>
      <dgm:t>
        <a:bodyPr/>
        <a:lstStyle/>
        <a:p>
          <a:endParaRPr lang="en-GB"/>
        </a:p>
      </dgm:t>
    </dgm:pt>
    <dgm:pt modelId="{D5E458CA-E1E6-4562-882A-8E62C3B8D522}" type="pres">
      <dgm:prSet presAssocID="{78C4CC83-2B87-46AB-880E-161220F8E5FB}" presName="Name0" presStyleCnt="0">
        <dgm:presLayoutVars>
          <dgm:dir/>
          <dgm:resizeHandles val="exact"/>
        </dgm:presLayoutVars>
      </dgm:prSet>
      <dgm:spPr/>
    </dgm:pt>
    <dgm:pt modelId="{0A8911D0-D48C-496C-A2EC-0296927E422E}" type="pres">
      <dgm:prSet presAssocID="{78C4CC83-2B87-46AB-880E-161220F8E5FB}" presName="arrow" presStyleLbl="bgShp" presStyleIdx="0" presStyleCnt="1"/>
      <dgm:spPr/>
    </dgm:pt>
    <dgm:pt modelId="{611D1793-A9C4-42C6-BDFF-9F0DED23F316}" type="pres">
      <dgm:prSet presAssocID="{78C4CC83-2B87-46AB-880E-161220F8E5FB}" presName="points" presStyleCnt="0"/>
      <dgm:spPr/>
    </dgm:pt>
    <dgm:pt modelId="{7A66A3A9-C9F0-4A0F-9878-0E5116CA99ED}" type="pres">
      <dgm:prSet presAssocID="{9E41F1DF-BF08-4A7A-8476-5D2F39ECDA2B}" presName="compositeA" presStyleCnt="0"/>
      <dgm:spPr/>
    </dgm:pt>
    <dgm:pt modelId="{23620359-32DF-4FF1-B0F5-64422D37FD93}" type="pres">
      <dgm:prSet presAssocID="{9E41F1DF-BF08-4A7A-8476-5D2F39ECDA2B}" presName="textA" presStyleLbl="revTx" presStyleIdx="0" presStyleCnt="5">
        <dgm:presLayoutVars>
          <dgm:bulletEnabled val="1"/>
        </dgm:presLayoutVars>
      </dgm:prSet>
      <dgm:spPr/>
    </dgm:pt>
    <dgm:pt modelId="{9FAF69F8-9EC0-457F-BF76-F3904ECF2E16}" type="pres">
      <dgm:prSet presAssocID="{9E41F1DF-BF08-4A7A-8476-5D2F39ECDA2B}" presName="circleA" presStyleLbl="node1" presStyleIdx="0" presStyleCnt="5"/>
      <dgm:spPr/>
    </dgm:pt>
    <dgm:pt modelId="{A36B57B9-F792-443F-874E-F01AFBA0D759}" type="pres">
      <dgm:prSet presAssocID="{9E41F1DF-BF08-4A7A-8476-5D2F39ECDA2B}" presName="spaceA" presStyleCnt="0"/>
      <dgm:spPr/>
    </dgm:pt>
    <dgm:pt modelId="{52655B28-4BC4-44F4-8A77-C9D5C8EEABB2}" type="pres">
      <dgm:prSet presAssocID="{A3A5E644-0C6D-466C-87C1-F413B6D27C58}" presName="space" presStyleCnt="0"/>
      <dgm:spPr/>
    </dgm:pt>
    <dgm:pt modelId="{921B8C26-C42C-4F9A-A71D-E8521F5C3C50}" type="pres">
      <dgm:prSet presAssocID="{E9F7131B-559A-4F4B-B1C7-1C5C95BBBFAE}" presName="compositeB" presStyleCnt="0"/>
      <dgm:spPr/>
    </dgm:pt>
    <dgm:pt modelId="{DAE3EBF8-69C5-4402-A0D2-507E8B62DF26}" type="pres">
      <dgm:prSet presAssocID="{E9F7131B-559A-4F4B-B1C7-1C5C95BBBFAE}" presName="textB" presStyleLbl="revTx" presStyleIdx="1" presStyleCnt="5">
        <dgm:presLayoutVars>
          <dgm:bulletEnabled val="1"/>
        </dgm:presLayoutVars>
      </dgm:prSet>
      <dgm:spPr/>
    </dgm:pt>
    <dgm:pt modelId="{AF06D6EA-8F9B-46D5-B4C1-11B528578601}" type="pres">
      <dgm:prSet presAssocID="{E9F7131B-559A-4F4B-B1C7-1C5C95BBBFAE}" presName="circleB" presStyleLbl="node1" presStyleIdx="1" presStyleCnt="5"/>
      <dgm:spPr/>
    </dgm:pt>
    <dgm:pt modelId="{DCA9BDC6-8675-43A1-93AB-3E367B16EA93}" type="pres">
      <dgm:prSet presAssocID="{E9F7131B-559A-4F4B-B1C7-1C5C95BBBFAE}" presName="spaceB" presStyleCnt="0"/>
      <dgm:spPr/>
    </dgm:pt>
    <dgm:pt modelId="{3910DCAA-6B77-4FB3-8582-EDFF1865EF7C}" type="pres">
      <dgm:prSet presAssocID="{DF41DFEE-A370-460F-911B-10A1854C8FC9}" presName="space" presStyleCnt="0"/>
      <dgm:spPr/>
    </dgm:pt>
    <dgm:pt modelId="{0BB1CF8D-98D6-4676-8C82-3FF6CE85D9AE}" type="pres">
      <dgm:prSet presAssocID="{BD7396C5-877D-4D1A-BEED-D61F0D5E54F6}" presName="compositeA" presStyleCnt="0"/>
      <dgm:spPr/>
    </dgm:pt>
    <dgm:pt modelId="{06BCC71D-C7E1-49E8-B8F6-990838EAC350}" type="pres">
      <dgm:prSet presAssocID="{BD7396C5-877D-4D1A-BEED-D61F0D5E54F6}" presName="textA" presStyleLbl="revTx" presStyleIdx="2" presStyleCnt="5">
        <dgm:presLayoutVars>
          <dgm:bulletEnabled val="1"/>
        </dgm:presLayoutVars>
      </dgm:prSet>
      <dgm:spPr/>
    </dgm:pt>
    <dgm:pt modelId="{97A9387D-C281-45A7-AC4B-8FA535118D43}" type="pres">
      <dgm:prSet presAssocID="{BD7396C5-877D-4D1A-BEED-D61F0D5E54F6}" presName="circleA" presStyleLbl="node1" presStyleIdx="2" presStyleCnt="5"/>
      <dgm:spPr/>
    </dgm:pt>
    <dgm:pt modelId="{FAC26FD0-AAC0-432C-9D9E-93CFA3B54F71}" type="pres">
      <dgm:prSet presAssocID="{BD7396C5-877D-4D1A-BEED-D61F0D5E54F6}" presName="spaceA" presStyleCnt="0"/>
      <dgm:spPr/>
    </dgm:pt>
    <dgm:pt modelId="{1700D027-63EE-4483-83FE-5765B0FF809E}" type="pres">
      <dgm:prSet presAssocID="{7765651A-E035-4C1A-A2A2-13337DCF27C8}" presName="space" presStyleCnt="0"/>
      <dgm:spPr/>
    </dgm:pt>
    <dgm:pt modelId="{66A057D4-0A13-4BA2-8EF2-A137BACB57A2}" type="pres">
      <dgm:prSet presAssocID="{A0827C7D-150F-46B3-9418-6E3AAF3D8F84}" presName="compositeB" presStyleCnt="0"/>
      <dgm:spPr/>
    </dgm:pt>
    <dgm:pt modelId="{2CED312A-2630-4613-BE41-49573D7A8FDF}" type="pres">
      <dgm:prSet presAssocID="{A0827C7D-150F-46B3-9418-6E3AAF3D8F84}" presName="textB" presStyleLbl="revTx" presStyleIdx="3" presStyleCnt="5">
        <dgm:presLayoutVars>
          <dgm:bulletEnabled val="1"/>
        </dgm:presLayoutVars>
      </dgm:prSet>
      <dgm:spPr/>
    </dgm:pt>
    <dgm:pt modelId="{172F08E0-5B14-49F6-83B7-1C99DD8F300F}" type="pres">
      <dgm:prSet presAssocID="{A0827C7D-150F-46B3-9418-6E3AAF3D8F84}" presName="circleB" presStyleLbl="node1" presStyleIdx="3" presStyleCnt="5"/>
      <dgm:spPr/>
    </dgm:pt>
    <dgm:pt modelId="{B5893054-7EFE-4635-B94D-0BA1DBB3CF19}" type="pres">
      <dgm:prSet presAssocID="{A0827C7D-150F-46B3-9418-6E3AAF3D8F84}" presName="spaceB" presStyleCnt="0"/>
      <dgm:spPr/>
    </dgm:pt>
    <dgm:pt modelId="{17DB02EB-5FE9-422C-9DA4-3203353F43D7}" type="pres">
      <dgm:prSet presAssocID="{65CCC9D9-E331-4D1A-B992-89EA6BE94D4B}" presName="space" presStyleCnt="0"/>
      <dgm:spPr/>
    </dgm:pt>
    <dgm:pt modelId="{547E21FD-2B02-467D-89BE-6AAD32900AF6}" type="pres">
      <dgm:prSet presAssocID="{7A497B27-DE04-41B6-9E37-6E05FC911F38}" presName="compositeA" presStyleCnt="0"/>
      <dgm:spPr/>
    </dgm:pt>
    <dgm:pt modelId="{F0849E61-E45E-44A1-9B07-B156DADB2E09}" type="pres">
      <dgm:prSet presAssocID="{7A497B27-DE04-41B6-9E37-6E05FC911F38}" presName="textA" presStyleLbl="revTx" presStyleIdx="4" presStyleCnt="5">
        <dgm:presLayoutVars>
          <dgm:bulletEnabled val="1"/>
        </dgm:presLayoutVars>
      </dgm:prSet>
      <dgm:spPr/>
    </dgm:pt>
    <dgm:pt modelId="{9B01C7EB-4416-4C5E-96EE-5CFEEB036CC3}" type="pres">
      <dgm:prSet presAssocID="{7A497B27-DE04-41B6-9E37-6E05FC911F38}" presName="circleA" presStyleLbl="node1" presStyleIdx="4" presStyleCnt="5"/>
      <dgm:spPr/>
    </dgm:pt>
    <dgm:pt modelId="{BBD4CC8C-ED90-41DC-BE82-CFD07A0F8986}" type="pres">
      <dgm:prSet presAssocID="{7A497B27-DE04-41B6-9E37-6E05FC911F38}" presName="spaceA" presStyleCnt="0"/>
      <dgm:spPr/>
    </dgm:pt>
  </dgm:ptLst>
  <dgm:cxnLst>
    <dgm:cxn modelId="{CEFC5D3A-7F19-491A-9BFD-DF791E9FCEEC}" type="presOf" srcId="{E9F7131B-559A-4F4B-B1C7-1C5C95BBBFAE}" destId="{DAE3EBF8-69C5-4402-A0D2-507E8B62DF26}" srcOrd="0" destOrd="0" presId="urn:microsoft.com/office/officeart/2005/8/layout/hProcess11"/>
    <dgm:cxn modelId="{61DDEA40-812F-4802-9E2B-F058B202114D}" type="presOf" srcId="{9E41F1DF-BF08-4A7A-8476-5D2F39ECDA2B}" destId="{23620359-32DF-4FF1-B0F5-64422D37FD93}" srcOrd="0" destOrd="0" presId="urn:microsoft.com/office/officeart/2005/8/layout/hProcess11"/>
    <dgm:cxn modelId="{07490763-AF36-483E-B619-9F77DA891AF7}" type="presOf" srcId="{BD7396C5-877D-4D1A-BEED-D61F0D5E54F6}" destId="{06BCC71D-C7E1-49E8-B8F6-990838EAC350}" srcOrd="0" destOrd="0" presId="urn:microsoft.com/office/officeart/2005/8/layout/hProcess11"/>
    <dgm:cxn modelId="{990A6E6D-BCBA-4572-A299-5CAC79B73E39}" srcId="{78C4CC83-2B87-46AB-880E-161220F8E5FB}" destId="{A0827C7D-150F-46B3-9418-6E3AAF3D8F84}" srcOrd="3" destOrd="0" parTransId="{A215F7EE-5CC2-4381-9BC3-08B77D5C02BF}" sibTransId="{65CCC9D9-E331-4D1A-B992-89EA6BE94D4B}"/>
    <dgm:cxn modelId="{096F127B-3EF8-49FE-830E-B1E175AD5056}" srcId="{78C4CC83-2B87-46AB-880E-161220F8E5FB}" destId="{7A497B27-DE04-41B6-9E37-6E05FC911F38}" srcOrd="4" destOrd="0" parTransId="{5905ECDD-152C-4001-A108-330DB2A846B0}" sibTransId="{7E8E0CB3-15EE-440A-A7BF-BB0F3390AFDA}"/>
    <dgm:cxn modelId="{7E1FF088-D7D0-48C9-815F-438DA1676BE1}" type="presOf" srcId="{A0827C7D-150F-46B3-9418-6E3AAF3D8F84}" destId="{2CED312A-2630-4613-BE41-49573D7A8FDF}" srcOrd="0" destOrd="0" presId="urn:microsoft.com/office/officeart/2005/8/layout/hProcess11"/>
    <dgm:cxn modelId="{DA873EBD-56B7-4E19-957C-FB1982D19FE4}" type="presOf" srcId="{78C4CC83-2B87-46AB-880E-161220F8E5FB}" destId="{D5E458CA-E1E6-4562-882A-8E62C3B8D522}" srcOrd="0" destOrd="0" presId="urn:microsoft.com/office/officeart/2005/8/layout/hProcess11"/>
    <dgm:cxn modelId="{C4A061D9-10CA-4F7A-9384-DCAB31160C63}" srcId="{78C4CC83-2B87-46AB-880E-161220F8E5FB}" destId="{E9F7131B-559A-4F4B-B1C7-1C5C95BBBFAE}" srcOrd="1" destOrd="0" parTransId="{57053754-C856-4545-A638-2D4F7425C1F3}" sibTransId="{DF41DFEE-A370-460F-911B-10A1854C8FC9}"/>
    <dgm:cxn modelId="{47CCCFE0-3B7C-41E1-BC9F-3D11CFB6CE7A}" srcId="{78C4CC83-2B87-46AB-880E-161220F8E5FB}" destId="{9E41F1DF-BF08-4A7A-8476-5D2F39ECDA2B}" srcOrd="0" destOrd="0" parTransId="{A7130F03-B9D7-4692-8B1A-611D3EFAF26C}" sibTransId="{A3A5E644-0C6D-466C-87C1-F413B6D27C58}"/>
    <dgm:cxn modelId="{9C2CEEE2-4409-444C-83F0-3635DAD0ECF7}" type="presOf" srcId="{7A497B27-DE04-41B6-9E37-6E05FC911F38}" destId="{F0849E61-E45E-44A1-9B07-B156DADB2E09}" srcOrd="0" destOrd="0" presId="urn:microsoft.com/office/officeart/2005/8/layout/hProcess11"/>
    <dgm:cxn modelId="{B46E48ED-F3CA-4EA3-9F7C-EA333F625DED}" srcId="{78C4CC83-2B87-46AB-880E-161220F8E5FB}" destId="{BD7396C5-877D-4D1A-BEED-D61F0D5E54F6}" srcOrd="2" destOrd="0" parTransId="{C9D2BE4A-0736-48A4-8559-4BBA264F0DDC}" sibTransId="{7765651A-E035-4C1A-A2A2-13337DCF27C8}"/>
    <dgm:cxn modelId="{D4327D19-3DAD-46A9-8700-0A020848C981}" type="presParOf" srcId="{D5E458CA-E1E6-4562-882A-8E62C3B8D522}" destId="{0A8911D0-D48C-496C-A2EC-0296927E422E}" srcOrd="0" destOrd="0" presId="urn:microsoft.com/office/officeart/2005/8/layout/hProcess11"/>
    <dgm:cxn modelId="{63F05342-2523-4175-B0FA-057989B5FC5E}" type="presParOf" srcId="{D5E458CA-E1E6-4562-882A-8E62C3B8D522}" destId="{611D1793-A9C4-42C6-BDFF-9F0DED23F316}" srcOrd="1" destOrd="0" presId="urn:microsoft.com/office/officeart/2005/8/layout/hProcess11"/>
    <dgm:cxn modelId="{ACBEE351-D217-4065-8B4D-3E33C8774654}" type="presParOf" srcId="{611D1793-A9C4-42C6-BDFF-9F0DED23F316}" destId="{7A66A3A9-C9F0-4A0F-9878-0E5116CA99ED}" srcOrd="0" destOrd="0" presId="urn:microsoft.com/office/officeart/2005/8/layout/hProcess11"/>
    <dgm:cxn modelId="{12696AD8-7F4A-472C-A192-4C9F337578EE}" type="presParOf" srcId="{7A66A3A9-C9F0-4A0F-9878-0E5116CA99ED}" destId="{23620359-32DF-4FF1-B0F5-64422D37FD93}" srcOrd="0" destOrd="0" presId="urn:microsoft.com/office/officeart/2005/8/layout/hProcess11"/>
    <dgm:cxn modelId="{55FC18B0-21B5-4471-A98A-EC7FFE94C74B}" type="presParOf" srcId="{7A66A3A9-C9F0-4A0F-9878-0E5116CA99ED}" destId="{9FAF69F8-9EC0-457F-BF76-F3904ECF2E16}" srcOrd="1" destOrd="0" presId="urn:microsoft.com/office/officeart/2005/8/layout/hProcess11"/>
    <dgm:cxn modelId="{AB1375D4-C6FC-44B5-8FAA-0E6663448729}" type="presParOf" srcId="{7A66A3A9-C9F0-4A0F-9878-0E5116CA99ED}" destId="{A36B57B9-F792-443F-874E-F01AFBA0D759}" srcOrd="2" destOrd="0" presId="urn:microsoft.com/office/officeart/2005/8/layout/hProcess11"/>
    <dgm:cxn modelId="{CF9F1B6D-7589-4157-AEA4-05A036033337}" type="presParOf" srcId="{611D1793-A9C4-42C6-BDFF-9F0DED23F316}" destId="{52655B28-4BC4-44F4-8A77-C9D5C8EEABB2}" srcOrd="1" destOrd="0" presId="urn:microsoft.com/office/officeart/2005/8/layout/hProcess11"/>
    <dgm:cxn modelId="{8EAA776C-5E9A-47AE-A4B2-7B37749B0072}" type="presParOf" srcId="{611D1793-A9C4-42C6-BDFF-9F0DED23F316}" destId="{921B8C26-C42C-4F9A-A71D-E8521F5C3C50}" srcOrd="2" destOrd="0" presId="urn:microsoft.com/office/officeart/2005/8/layout/hProcess11"/>
    <dgm:cxn modelId="{65DA04C5-E230-4867-BFE3-D6D4F23D5BD4}" type="presParOf" srcId="{921B8C26-C42C-4F9A-A71D-E8521F5C3C50}" destId="{DAE3EBF8-69C5-4402-A0D2-507E8B62DF26}" srcOrd="0" destOrd="0" presId="urn:microsoft.com/office/officeart/2005/8/layout/hProcess11"/>
    <dgm:cxn modelId="{569BD240-DDA6-4623-929B-5F5816B12D38}" type="presParOf" srcId="{921B8C26-C42C-4F9A-A71D-E8521F5C3C50}" destId="{AF06D6EA-8F9B-46D5-B4C1-11B528578601}" srcOrd="1" destOrd="0" presId="urn:microsoft.com/office/officeart/2005/8/layout/hProcess11"/>
    <dgm:cxn modelId="{054525E2-1DD9-4A73-B79D-060D405C60AA}" type="presParOf" srcId="{921B8C26-C42C-4F9A-A71D-E8521F5C3C50}" destId="{DCA9BDC6-8675-43A1-93AB-3E367B16EA93}" srcOrd="2" destOrd="0" presId="urn:microsoft.com/office/officeart/2005/8/layout/hProcess11"/>
    <dgm:cxn modelId="{0F509666-6A54-4731-922D-AF5C7C25CB5F}" type="presParOf" srcId="{611D1793-A9C4-42C6-BDFF-9F0DED23F316}" destId="{3910DCAA-6B77-4FB3-8582-EDFF1865EF7C}" srcOrd="3" destOrd="0" presId="urn:microsoft.com/office/officeart/2005/8/layout/hProcess11"/>
    <dgm:cxn modelId="{A3970DBD-3286-4844-A777-2982B1DC9332}" type="presParOf" srcId="{611D1793-A9C4-42C6-BDFF-9F0DED23F316}" destId="{0BB1CF8D-98D6-4676-8C82-3FF6CE85D9AE}" srcOrd="4" destOrd="0" presId="urn:microsoft.com/office/officeart/2005/8/layout/hProcess11"/>
    <dgm:cxn modelId="{96374427-D618-4983-8F8F-FECBE197A349}" type="presParOf" srcId="{0BB1CF8D-98D6-4676-8C82-3FF6CE85D9AE}" destId="{06BCC71D-C7E1-49E8-B8F6-990838EAC350}" srcOrd="0" destOrd="0" presId="urn:microsoft.com/office/officeart/2005/8/layout/hProcess11"/>
    <dgm:cxn modelId="{C04C75EF-B423-4836-BA58-4CD69D5FD974}" type="presParOf" srcId="{0BB1CF8D-98D6-4676-8C82-3FF6CE85D9AE}" destId="{97A9387D-C281-45A7-AC4B-8FA535118D43}" srcOrd="1" destOrd="0" presId="urn:microsoft.com/office/officeart/2005/8/layout/hProcess11"/>
    <dgm:cxn modelId="{9C5B8949-7052-4F29-8AE7-BF3B35D461A8}" type="presParOf" srcId="{0BB1CF8D-98D6-4676-8C82-3FF6CE85D9AE}" destId="{FAC26FD0-AAC0-432C-9D9E-93CFA3B54F71}" srcOrd="2" destOrd="0" presId="urn:microsoft.com/office/officeart/2005/8/layout/hProcess11"/>
    <dgm:cxn modelId="{6EF10340-B213-44E4-8235-277CC20EFFF7}" type="presParOf" srcId="{611D1793-A9C4-42C6-BDFF-9F0DED23F316}" destId="{1700D027-63EE-4483-83FE-5765B0FF809E}" srcOrd="5" destOrd="0" presId="urn:microsoft.com/office/officeart/2005/8/layout/hProcess11"/>
    <dgm:cxn modelId="{6DA7C7B8-BFF3-4FEE-83F9-D64D8314DE7C}" type="presParOf" srcId="{611D1793-A9C4-42C6-BDFF-9F0DED23F316}" destId="{66A057D4-0A13-4BA2-8EF2-A137BACB57A2}" srcOrd="6" destOrd="0" presId="urn:microsoft.com/office/officeart/2005/8/layout/hProcess11"/>
    <dgm:cxn modelId="{990EDD2B-5BEA-4F2C-8F90-8EC63E6D5D19}" type="presParOf" srcId="{66A057D4-0A13-4BA2-8EF2-A137BACB57A2}" destId="{2CED312A-2630-4613-BE41-49573D7A8FDF}" srcOrd="0" destOrd="0" presId="urn:microsoft.com/office/officeart/2005/8/layout/hProcess11"/>
    <dgm:cxn modelId="{FF84913B-94C0-4AF7-854C-51D90F3EC3D4}" type="presParOf" srcId="{66A057D4-0A13-4BA2-8EF2-A137BACB57A2}" destId="{172F08E0-5B14-49F6-83B7-1C99DD8F300F}" srcOrd="1" destOrd="0" presId="urn:microsoft.com/office/officeart/2005/8/layout/hProcess11"/>
    <dgm:cxn modelId="{37DB2D80-F841-40F4-9B6D-A680CCC54F30}" type="presParOf" srcId="{66A057D4-0A13-4BA2-8EF2-A137BACB57A2}" destId="{B5893054-7EFE-4635-B94D-0BA1DBB3CF19}" srcOrd="2" destOrd="0" presId="urn:microsoft.com/office/officeart/2005/8/layout/hProcess11"/>
    <dgm:cxn modelId="{AB7886A7-D04C-46D3-84BE-C1FCC41960EE}" type="presParOf" srcId="{611D1793-A9C4-42C6-BDFF-9F0DED23F316}" destId="{17DB02EB-5FE9-422C-9DA4-3203353F43D7}" srcOrd="7" destOrd="0" presId="urn:microsoft.com/office/officeart/2005/8/layout/hProcess11"/>
    <dgm:cxn modelId="{F3B1DE7A-D7A3-462E-9BC5-500DCB3EC0C0}" type="presParOf" srcId="{611D1793-A9C4-42C6-BDFF-9F0DED23F316}" destId="{547E21FD-2B02-467D-89BE-6AAD32900AF6}" srcOrd="8" destOrd="0" presId="urn:microsoft.com/office/officeart/2005/8/layout/hProcess11"/>
    <dgm:cxn modelId="{5C2E91E9-3603-4212-B294-6E7952F03006}" type="presParOf" srcId="{547E21FD-2B02-467D-89BE-6AAD32900AF6}" destId="{F0849E61-E45E-44A1-9B07-B156DADB2E09}" srcOrd="0" destOrd="0" presId="urn:microsoft.com/office/officeart/2005/8/layout/hProcess11"/>
    <dgm:cxn modelId="{EB19220C-229B-4690-ADDA-45C74BC86FF6}" type="presParOf" srcId="{547E21FD-2B02-467D-89BE-6AAD32900AF6}" destId="{9B01C7EB-4416-4C5E-96EE-5CFEEB036CC3}" srcOrd="1" destOrd="0" presId="urn:microsoft.com/office/officeart/2005/8/layout/hProcess11"/>
    <dgm:cxn modelId="{9C2058DA-DA1E-4A8F-86DA-2910DD0E8AE9}" type="presParOf" srcId="{547E21FD-2B02-467D-89BE-6AAD32900AF6}" destId="{BBD4CC8C-ED90-41DC-BE82-CFD07A0F898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8B51D2-7F29-408E-92C9-44667F2F6B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6CFBF811-4D4B-444B-AD83-FBCEE5C1CDC4}">
      <dgm:prSet phldrT="[Text]"/>
      <dgm:spPr/>
      <dgm:t>
        <a:bodyPr/>
        <a:lstStyle/>
        <a:p>
          <a:r>
            <a:rPr lang="en-GB" dirty="0"/>
            <a:t>Lead by example</a:t>
          </a:r>
        </a:p>
      </dgm:t>
    </dgm:pt>
    <dgm:pt modelId="{B75DF5AA-7559-4502-9E02-8334B19D204A}" type="parTrans" cxnId="{E1A5701F-3C18-4501-9632-D95BB0C68933}">
      <dgm:prSet/>
      <dgm:spPr/>
      <dgm:t>
        <a:bodyPr/>
        <a:lstStyle/>
        <a:p>
          <a:endParaRPr lang="en-GB"/>
        </a:p>
      </dgm:t>
    </dgm:pt>
    <dgm:pt modelId="{2EAFB57A-8C5E-459E-B683-D7AD33161FA5}" type="sibTrans" cxnId="{E1A5701F-3C18-4501-9632-D95BB0C68933}">
      <dgm:prSet/>
      <dgm:spPr/>
      <dgm:t>
        <a:bodyPr/>
        <a:lstStyle/>
        <a:p>
          <a:endParaRPr lang="en-GB"/>
        </a:p>
      </dgm:t>
    </dgm:pt>
    <dgm:pt modelId="{AD3C9E85-9BA8-41C9-A918-7680C058AD85}">
      <dgm:prSet phldrT="[Text]"/>
      <dgm:spPr/>
      <dgm:t>
        <a:bodyPr/>
        <a:lstStyle/>
        <a:p>
          <a:r>
            <a:rPr lang="en-GB" dirty="0"/>
            <a:t>Reduce the need to travel to meetings or ensure active or sustainable travel is encouraged</a:t>
          </a:r>
        </a:p>
      </dgm:t>
    </dgm:pt>
    <dgm:pt modelId="{10972D38-9BCF-44EC-8A0A-2A308EABB114}" type="parTrans" cxnId="{BF7A2449-5382-410D-8D71-1DB9DC589B45}">
      <dgm:prSet/>
      <dgm:spPr/>
      <dgm:t>
        <a:bodyPr/>
        <a:lstStyle/>
        <a:p>
          <a:endParaRPr lang="en-GB"/>
        </a:p>
      </dgm:t>
    </dgm:pt>
    <dgm:pt modelId="{022E58BD-5BDD-49B4-B6FB-439832D04952}" type="sibTrans" cxnId="{BF7A2449-5382-410D-8D71-1DB9DC589B45}">
      <dgm:prSet/>
      <dgm:spPr/>
      <dgm:t>
        <a:bodyPr/>
        <a:lstStyle/>
        <a:p>
          <a:endParaRPr lang="en-GB"/>
        </a:p>
      </dgm:t>
    </dgm:pt>
    <dgm:pt modelId="{6A0ADADD-F5F3-4C1F-850D-B219FD7CAF1C}">
      <dgm:prSet phldrT="[Text]"/>
      <dgm:spPr/>
      <dgm:t>
        <a:bodyPr/>
        <a:lstStyle/>
        <a:p>
          <a:r>
            <a:rPr lang="en-GB" dirty="0"/>
            <a:t>Manage assets to support climate action – tree planting, biodiversity projects</a:t>
          </a:r>
        </a:p>
      </dgm:t>
    </dgm:pt>
    <dgm:pt modelId="{EFC388B4-6465-4863-BB3E-FE9BB696B3B1}" type="parTrans" cxnId="{831BA42E-9077-4617-AF6F-AF2207E851C7}">
      <dgm:prSet/>
      <dgm:spPr/>
      <dgm:t>
        <a:bodyPr/>
        <a:lstStyle/>
        <a:p>
          <a:endParaRPr lang="en-GB"/>
        </a:p>
      </dgm:t>
    </dgm:pt>
    <dgm:pt modelId="{B952B98F-6D19-4207-9F0A-8CE8C2500081}" type="sibTrans" cxnId="{831BA42E-9077-4617-AF6F-AF2207E851C7}">
      <dgm:prSet/>
      <dgm:spPr/>
      <dgm:t>
        <a:bodyPr/>
        <a:lstStyle/>
        <a:p>
          <a:endParaRPr lang="en-GB"/>
        </a:p>
      </dgm:t>
    </dgm:pt>
    <dgm:pt modelId="{E6085C7F-7906-42D9-9CEA-E08A0D001DCC}">
      <dgm:prSet phldrT="[Text]"/>
      <dgm:spPr/>
      <dgm:t>
        <a:bodyPr/>
        <a:lstStyle/>
        <a:p>
          <a:r>
            <a:rPr lang="en-GB" dirty="0"/>
            <a:t>Communicate</a:t>
          </a:r>
        </a:p>
      </dgm:t>
    </dgm:pt>
    <dgm:pt modelId="{C81E0239-2D39-46A1-8EA3-D264C4C19784}" type="parTrans" cxnId="{C6F92118-EF75-4DAF-9F9C-E406A53E926B}">
      <dgm:prSet/>
      <dgm:spPr/>
      <dgm:t>
        <a:bodyPr/>
        <a:lstStyle/>
        <a:p>
          <a:endParaRPr lang="en-GB"/>
        </a:p>
      </dgm:t>
    </dgm:pt>
    <dgm:pt modelId="{33689918-A0B3-4650-A147-0C3D48001FAD}" type="sibTrans" cxnId="{C6F92118-EF75-4DAF-9F9C-E406A53E926B}">
      <dgm:prSet/>
      <dgm:spPr/>
      <dgm:t>
        <a:bodyPr/>
        <a:lstStyle/>
        <a:p>
          <a:endParaRPr lang="en-GB"/>
        </a:p>
      </dgm:t>
    </dgm:pt>
    <dgm:pt modelId="{920307D8-E879-4CB6-B54A-6DFA40CAF497}">
      <dgm:prSet phldrT="[Text]"/>
      <dgm:spPr/>
      <dgm:t>
        <a:bodyPr/>
        <a:lstStyle/>
        <a:p>
          <a:r>
            <a:rPr lang="en-GB" dirty="0"/>
            <a:t>Share best practice</a:t>
          </a:r>
        </a:p>
      </dgm:t>
    </dgm:pt>
    <dgm:pt modelId="{775485EE-57DA-4464-9F68-3535649AB0B7}" type="parTrans" cxnId="{D9F1F75D-AC18-4823-8A89-7D44137CE6BE}">
      <dgm:prSet/>
      <dgm:spPr/>
      <dgm:t>
        <a:bodyPr/>
        <a:lstStyle/>
        <a:p>
          <a:endParaRPr lang="en-GB"/>
        </a:p>
      </dgm:t>
    </dgm:pt>
    <dgm:pt modelId="{7DBBD432-6739-4DA1-8AD8-A809A4365EAF}" type="sibTrans" cxnId="{D9F1F75D-AC18-4823-8A89-7D44137CE6BE}">
      <dgm:prSet/>
      <dgm:spPr/>
      <dgm:t>
        <a:bodyPr/>
        <a:lstStyle/>
        <a:p>
          <a:endParaRPr lang="en-GB"/>
        </a:p>
      </dgm:t>
    </dgm:pt>
    <dgm:pt modelId="{83F76D1F-C0DE-44BC-AD38-2B6C27C759E5}">
      <dgm:prSet phldrT="[Text]"/>
      <dgm:spPr/>
      <dgm:t>
        <a:bodyPr/>
        <a:lstStyle/>
        <a:p>
          <a:r>
            <a:rPr lang="en-GB" dirty="0"/>
            <a:t>Source/educate/support community champions</a:t>
          </a:r>
        </a:p>
      </dgm:t>
    </dgm:pt>
    <dgm:pt modelId="{2E257937-0207-4522-83BF-29F1184AEC4E}" type="parTrans" cxnId="{1C9B956F-40C6-41C0-9597-A43E40552B7C}">
      <dgm:prSet/>
      <dgm:spPr/>
      <dgm:t>
        <a:bodyPr/>
        <a:lstStyle/>
        <a:p>
          <a:endParaRPr lang="en-GB"/>
        </a:p>
      </dgm:t>
    </dgm:pt>
    <dgm:pt modelId="{66AEFCD9-8D50-463F-A8A9-2D45514195C3}" type="sibTrans" cxnId="{1C9B956F-40C6-41C0-9597-A43E40552B7C}">
      <dgm:prSet/>
      <dgm:spPr/>
      <dgm:t>
        <a:bodyPr/>
        <a:lstStyle/>
        <a:p>
          <a:endParaRPr lang="en-GB"/>
        </a:p>
      </dgm:t>
    </dgm:pt>
    <dgm:pt modelId="{24358015-9CFD-485E-8643-576BE44573A7}">
      <dgm:prSet phldrT="[Text]"/>
      <dgm:spPr/>
      <dgm:t>
        <a:bodyPr/>
        <a:lstStyle/>
        <a:p>
          <a:r>
            <a:rPr lang="en-GB" dirty="0"/>
            <a:t>Support Community Action</a:t>
          </a:r>
        </a:p>
      </dgm:t>
    </dgm:pt>
    <dgm:pt modelId="{3C2B9276-8FD4-4C9C-85D0-A608D1533D9E}" type="parTrans" cxnId="{F22EE894-B1EA-4300-95A4-0CBD2A05EF8C}">
      <dgm:prSet/>
      <dgm:spPr/>
      <dgm:t>
        <a:bodyPr/>
        <a:lstStyle/>
        <a:p>
          <a:endParaRPr lang="en-GB"/>
        </a:p>
      </dgm:t>
    </dgm:pt>
    <dgm:pt modelId="{14722062-4BEE-4BEB-9A65-8BF10FACE59C}" type="sibTrans" cxnId="{F22EE894-B1EA-4300-95A4-0CBD2A05EF8C}">
      <dgm:prSet/>
      <dgm:spPr/>
      <dgm:t>
        <a:bodyPr/>
        <a:lstStyle/>
        <a:p>
          <a:endParaRPr lang="en-GB"/>
        </a:p>
      </dgm:t>
    </dgm:pt>
    <dgm:pt modelId="{8D939717-A031-4B9F-A771-89A1E3EB4B7D}">
      <dgm:prSet phldrT="[Text]"/>
      <dgm:spPr/>
      <dgm:t>
        <a:bodyPr/>
        <a:lstStyle/>
        <a:p>
          <a:r>
            <a:rPr lang="en-GB" dirty="0"/>
            <a:t>Consider net zero and sustainability in Neighbourhood Plans- promoting active travel, low carbon new builds, Electric Vehicle Charging, Biodiversity Net Gain</a:t>
          </a:r>
        </a:p>
      </dgm:t>
    </dgm:pt>
    <dgm:pt modelId="{DA5A4642-0285-4DA6-964D-BE73E56A4E6B}" type="parTrans" cxnId="{D42AC529-0BC4-414B-8DD3-35768617FA90}">
      <dgm:prSet/>
      <dgm:spPr/>
      <dgm:t>
        <a:bodyPr/>
        <a:lstStyle/>
        <a:p>
          <a:endParaRPr lang="en-GB"/>
        </a:p>
      </dgm:t>
    </dgm:pt>
    <dgm:pt modelId="{3732CD43-B489-4A7C-8606-92FC64819583}" type="sibTrans" cxnId="{D42AC529-0BC4-414B-8DD3-35768617FA90}">
      <dgm:prSet/>
      <dgm:spPr/>
      <dgm:t>
        <a:bodyPr/>
        <a:lstStyle/>
        <a:p>
          <a:endParaRPr lang="en-GB"/>
        </a:p>
      </dgm:t>
    </dgm:pt>
    <dgm:pt modelId="{2AB2CA35-30CC-4C72-B64C-8ADB32DAEAAF}">
      <dgm:prSet phldrT="[Text]"/>
      <dgm:spPr/>
      <dgm:t>
        <a:bodyPr/>
        <a:lstStyle/>
        <a:p>
          <a:r>
            <a:rPr lang="en-GB" dirty="0"/>
            <a:t>Source funding for projects – EV charging, EV car clubs</a:t>
          </a:r>
        </a:p>
      </dgm:t>
    </dgm:pt>
    <dgm:pt modelId="{5058888B-2DB7-4999-9169-AFC5F4129705}" type="parTrans" cxnId="{B8D52A50-D2F4-43F7-B6A4-F4F0977A79C1}">
      <dgm:prSet/>
      <dgm:spPr/>
      <dgm:t>
        <a:bodyPr/>
        <a:lstStyle/>
        <a:p>
          <a:endParaRPr lang="en-GB"/>
        </a:p>
      </dgm:t>
    </dgm:pt>
    <dgm:pt modelId="{809358D4-4236-4B10-A6E4-F956C72DA95F}" type="sibTrans" cxnId="{B8D52A50-D2F4-43F7-B6A4-F4F0977A79C1}">
      <dgm:prSet/>
      <dgm:spPr/>
      <dgm:t>
        <a:bodyPr/>
        <a:lstStyle/>
        <a:p>
          <a:endParaRPr lang="en-GB"/>
        </a:p>
      </dgm:t>
    </dgm:pt>
    <dgm:pt modelId="{6A0E54EB-A3FA-4D9B-8FDC-65ABD7FDB348}">
      <dgm:prSet phldrT="[Text]"/>
      <dgm:spPr/>
      <dgm:t>
        <a:bodyPr/>
        <a:lstStyle/>
        <a:p>
          <a:r>
            <a:rPr lang="en-GB" dirty="0"/>
            <a:t>Reduce energy in council buildings – consider Public Sector Decarbonisation Funding</a:t>
          </a:r>
        </a:p>
      </dgm:t>
    </dgm:pt>
    <dgm:pt modelId="{D011BCE0-CF4B-436B-9B61-E70547463AB6}" type="parTrans" cxnId="{AC77F715-A391-488D-824A-2A1F67DDAE50}">
      <dgm:prSet/>
      <dgm:spPr/>
      <dgm:t>
        <a:bodyPr/>
        <a:lstStyle/>
        <a:p>
          <a:endParaRPr lang="en-GB"/>
        </a:p>
      </dgm:t>
    </dgm:pt>
    <dgm:pt modelId="{37097C4C-6921-48FB-ADB3-C51EA44992EF}" type="sibTrans" cxnId="{AC77F715-A391-488D-824A-2A1F67DDAE50}">
      <dgm:prSet/>
      <dgm:spPr/>
      <dgm:t>
        <a:bodyPr/>
        <a:lstStyle/>
        <a:p>
          <a:endParaRPr lang="en-GB"/>
        </a:p>
      </dgm:t>
    </dgm:pt>
    <dgm:pt modelId="{7565A8E7-88EB-4F93-A2B4-47D188A402C6}">
      <dgm:prSet phldrT="[Text]"/>
      <dgm:spPr/>
      <dgm:t>
        <a:bodyPr/>
        <a:lstStyle/>
        <a:p>
          <a:r>
            <a:rPr lang="en-GB" dirty="0"/>
            <a:t>Include Net Zero or sustainability in community communications</a:t>
          </a:r>
        </a:p>
      </dgm:t>
    </dgm:pt>
    <dgm:pt modelId="{8054D3F0-7119-4A73-8C4A-B5EA003245AB}" type="parTrans" cxnId="{34D6348F-8D61-472F-87FE-799850A003FA}">
      <dgm:prSet/>
      <dgm:spPr/>
      <dgm:t>
        <a:bodyPr/>
        <a:lstStyle/>
        <a:p>
          <a:endParaRPr lang="en-GB"/>
        </a:p>
      </dgm:t>
    </dgm:pt>
    <dgm:pt modelId="{6F0575E8-94DD-45C9-A617-3B94A1E74594}" type="sibTrans" cxnId="{34D6348F-8D61-472F-87FE-799850A003FA}">
      <dgm:prSet/>
      <dgm:spPr/>
      <dgm:t>
        <a:bodyPr/>
        <a:lstStyle/>
        <a:p>
          <a:endParaRPr lang="en-GB"/>
        </a:p>
      </dgm:t>
    </dgm:pt>
    <dgm:pt modelId="{CC6CFD21-6502-42A4-A14A-0D979E099E27}">
      <dgm:prSet phldrT="[Text]"/>
      <dgm:spPr/>
      <dgm:t>
        <a:bodyPr/>
        <a:lstStyle/>
        <a:p>
          <a:r>
            <a:rPr lang="en-GB" dirty="0"/>
            <a:t>Promote local green businesses/tourism and local produce</a:t>
          </a:r>
        </a:p>
      </dgm:t>
    </dgm:pt>
    <dgm:pt modelId="{6DF2EBC9-FD4C-4FDF-BD41-F60A94FA75EB}" type="parTrans" cxnId="{C3942FF2-7474-4AD0-8CBD-3DB0FCEC9224}">
      <dgm:prSet/>
      <dgm:spPr/>
      <dgm:t>
        <a:bodyPr/>
        <a:lstStyle/>
        <a:p>
          <a:endParaRPr lang="en-GB"/>
        </a:p>
      </dgm:t>
    </dgm:pt>
    <dgm:pt modelId="{680EB5B4-8CDC-4263-8662-20ADC27F9295}" type="sibTrans" cxnId="{C3942FF2-7474-4AD0-8CBD-3DB0FCEC9224}">
      <dgm:prSet/>
      <dgm:spPr/>
      <dgm:t>
        <a:bodyPr/>
        <a:lstStyle/>
        <a:p>
          <a:endParaRPr lang="en-GB"/>
        </a:p>
      </dgm:t>
    </dgm:pt>
    <dgm:pt modelId="{CCED49A8-C49A-460F-A9A0-A7DB3F23F204}" type="pres">
      <dgm:prSet presAssocID="{C28B51D2-7F29-408E-92C9-44667F2F6BFB}" presName="Name0" presStyleCnt="0">
        <dgm:presLayoutVars>
          <dgm:dir/>
          <dgm:animLvl val="lvl"/>
          <dgm:resizeHandles val="exact"/>
        </dgm:presLayoutVars>
      </dgm:prSet>
      <dgm:spPr/>
    </dgm:pt>
    <dgm:pt modelId="{C088672E-6B08-472A-8B95-9C001F80CF98}" type="pres">
      <dgm:prSet presAssocID="{6CFBF811-4D4B-444B-AD83-FBCEE5C1CDC4}" presName="linNode" presStyleCnt="0"/>
      <dgm:spPr/>
    </dgm:pt>
    <dgm:pt modelId="{E484AA57-6C0D-4EF7-8E89-ED539C4C87A8}" type="pres">
      <dgm:prSet presAssocID="{6CFBF811-4D4B-444B-AD83-FBCEE5C1CDC4}" presName="parentText" presStyleLbl="node1" presStyleIdx="0" presStyleCnt="3">
        <dgm:presLayoutVars>
          <dgm:chMax val="1"/>
          <dgm:bulletEnabled val="1"/>
        </dgm:presLayoutVars>
      </dgm:prSet>
      <dgm:spPr/>
    </dgm:pt>
    <dgm:pt modelId="{D87C4C51-5CF5-46B7-A175-FB60E082FF24}" type="pres">
      <dgm:prSet presAssocID="{6CFBF811-4D4B-444B-AD83-FBCEE5C1CDC4}" presName="descendantText" presStyleLbl="alignAccFollowNode1" presStyleIdx="0" presStyleCnt="3">
        <dgm:presLayoutVars>
          <dgm:bulletEnabled val="1"/>
        </dgm:presLayoutVars>
      </dgm:prSet>
      <dgm:spPr/>
    </dgm:pt>
    <dgm:pt modelId="{8DF26E76-CC17-4324-8904-450684458426}" type="pres">
      <dgm:prSet presAssocID="{2EAFB57A-8C5E-459E-B683-D7AD33161FA5}" presName="sp" presStyleCnt="0"/>
      <dgm:spPr/>
    </dgm:pt>
    <dgm:pt modelId="{1EDEB19E-9510-4EA2-8297-152C49279B85}" type="pres">
      <dgm:prSet presAssocID="{E6085C7F-7906-42D9-9CEA-E08A0D001DCC}" presName="linNode" presStyleCnt="0"/>
      <dgm:spPr/>
    </dgm:pt>
    <dgm:pt modelId="{1F29AC52-28F9-4153-9F23-893B07BFC55A}" type="pres">
      <dgm:prSet presAssocID="{E6085C7F-7906-42D9-9CEA-E08A0D001DCC}" presName="parentText" presStyleLbl="node1" presStyleIdx="1" presStyleCnt="3">
        <dgm:presLayoutVars>
          <dgm:chMax val="1"/>
          <dgm:bulletEnabled val="1"/>
        </dgm:presLayoutVars>
      </dgm:prSet>
      <dgm:spPr/>
    </dgm:pt>
    <dgm:pt modelId="{8E94978C-DE24-453D-8641-3CAF02A93A0D}" type="pres">
      <dgm:prSet presAssocID="{E6085C7F-7906-42D9-9CEA-E08A0D001DCC}" presName="descendantText" presStyleLbl="alignAccFollowNode1" presStyleIdx="1" presStyleCnt="3">
        <dgm:presLayoutVars>
          <dgm:bulletEnabled val="1"/>
        </dgm:presLayoutVars>
      </dgm:prSet>
      <dgm:spPr/>
    </dgm:pt>
    <dgm:pt modelId="{77F39B50-03BD-4A18-8F20-D2F31BF21343}" type="pres">
      <dgm:prSet presAssocID="{33689918-A0B3-4650-A147-0C3D48001FAD}" presName="sp" presStyleCnt="0"/>
      <dgm:spPr/>
    </dgm:pt>
    <dgm:pt modelId="{EB2CA2A2-51B1-41CC-8A4A-028F2B1D39EE}" type="pres">
      <dgm:prSet presAssocID="{24358015-9CFD-485E-8643-576BE44573A7}" presName="linNode" presStyleCnt="0"/>
      <dgm:spPr/>
    </dgm:pt>
    <dgm:pt modelId="{A5DF45DE-85BC-42F6-B0E5-61340925CB4E}" type="pres">
      <dgm:prSet presAssocID="{24358015-9CFD-485E-8643-576BE44573A7}" presName="parentText" presStyleLbl="node1" presStyleIdx="2" presStyleCnt="3">
        <dgm:presLayoutVars>
          <dgm:chMax val="1"/>
          <dgm:bulletEnabled val="1"/>
        </dgm:presLayoutVars>
      </dgm:prSet>
      <dgm:spPr/>
    </dgm:pt>
    <dgm:pt modelId="{253B0860-6C81-49C1-BFAC-B663E97EBC08}" type="pres">
      <dgm:prSet presAssocID="{24358015-9CFD-485E-8643-576BE44573A7}" presName="descendantText" presStyleLbl="alignAccFollowNode1" presStyleIdx="2" presStyleCnt="3">
        <dgm:presLayoutVars>
          <dgm:bulletEnabled val="1"/>
        </dgm:presLayoutVars>
      </dgm:prSet>
      <dgm:spPr/>
    </dgm:pt>
  </dgm:ptLst>
  <dgm:cxnLst>
    <dgm:cxn modelId="{1648840B-8520-4961-A75E-C7DD9C4F0F21}" type="presOf" srcId="{E6085C7F-7906-42D9-9CEA-E08A0D001DCC}" destId="{1F29AC52-28F9-4153-9F23-893B07BFC55A}" srcOrd="0" destOrd="0" presId="urn:microsoft.com/office/officeart/2005/8/layout/vList5"/>
    <dgm:cxn modelId="{5BB5F615-8B15-493E-9BC0-91A819299957}" type="presOf" srcId="{6CFBF811-4D4B-444B-AD83-FBCEE5C1CDC4}" destId="{E484AA57-6C0D-4EF7-8E89-ED539C4C87A8}" srcOrd="0" destOrd="0" presId="urn:microsoft.com/office/officeart/2005/8/layout/vList5"/>
    <dgm:cxn modelId="{AC77F715-A391-488D-824A-2A1F67DDAE50}" srcId="{6CFBF811-4D4B-444B-AD83-FBCEE5C1CDC4}" destId="{6A0E54EB-A3FA-4D9B-8FDC-65ABD7FDB348}" srcOrd="1" destOrd="0" parTransId="{D011BCE0-CF4B-436B-9B61-E70547463AB6}" sibTransId="{37097C4C-6921-48FB-ADB3-C51EA44992EF}"/>
    <dgm:cxn modelId="{C6F92118-EF75-4DAF-9F9C-E406A53E926B}" srcId="{C28B51D2-7F29-408E-92C9-44667F2F6BFB}" destId="{E6085C7F-7906-42D9-9CEA-E08A0D001DCC}" srcOrd="1" destOrd="0" parTransId="{C81E0239-2D39-46A1-8EA3-D264C4C19784}" sibTransId="{33689918-A0B3-4650-A147-0C3D48001FAD}"/>
    <dgm:cxn modelId="{E1A5701F-3C18-4501-9632-D95BB0C68933}" srcId="{C28B51D2-7F29-408E-92C9-44667F2F6BFB}" destId="{6CFBF811-4D4B-444B-AD83-FBCEE5C1CDC4}" srcOrd="0" destOrd="0" parTransId="{B75DF5AA-7559-4502-9E02-8334B19D204A}" sibTransId="{2EAFB57A-8C5E-459E-B683-D7AD33161FA5}"/>
    <dgm:cxn modelId="{89114121-BCF2-4E0F-9000-7F010879A626}" type="presOf" srcId="{AD3C9E85-9BA8-41C9-A918-7680C058AD85}" destId="{D87C4C51-5CF5-46B7-A175-FB60E082FF24}" srcOrd="0" destOrd="0" presId="urn:microsoft.com/office/officeart/2005/8/layout/vList5"/>
    <dgm:cxn modelId="{75BAE125-C2A9-4B82-8058-98AE0FF9EB41}" type="presOf" srcId="{7565A8E7-88EB-4F93-A2B4-47D188A402C6}" destId="{8E94978C-DE24-453D-8641-3CAF02A93A0D}" srcOrd="0" destOrd="1" presId="urn:microsoft.com/office/officeart/2005/8/layout/vList5"/>
    <dgm:cxn modelId="{74F4FF28-CF02-46F2-A975-37FD87E655B6}" type="presOf" srcId="{2AB2CA35-30CC-4C72-B64C-8ADB32DAEAAF}" destId="{253B0860-6C81-49C1-BFAC-B663E97EBC08}" srcOrd="0" destOrd="1" presId="urn:microsoft.com/office/officeart/2005/8/layout/vList5"/>
    <dgm:cxn modelId="{D42AC529-0BC4-414B-8DD3-35768617FA90}" srcId="{24358015-9CFD-485E-8643-576BE44573A7}" destId="{8D939717-A031-4B9F-A771-89A1E3EB4B7D}" srcOrd="0" destOrd="0" parTransId="{DA5A4642-0285-4DA6-964D-BE73E56A4E6B}" sibTransId="{3732CD43-B489-4A7C-8606-92FC64819583}"/>
    <dgm:cxn modelId="{831BA42E-9077-4617-AF6F-AF2207E851C7}" srcId="{6CFBF811-4D4B-444B-AD83-FBCEE5C1CDC4}" destId="{6A0ADADD-F5F3-4C1F-850D-B219FD7CAF1C}" srcOrd="2" destOrd="0" parTransId="{EFC388B4-6465-4863-BB3E-FE9BB696B3B1}" sibTransId="{B952B98F-6D19-4207-9F0A-8CE8C2500081}"/>
    <dgm:cxn modelId="{D9F1F75D-AC18-4823-8A89-7D44137CE6BE}" srcId="{E6085C7F-7906-42D9-9CEA-E08A0D001DCC}" destId="{920307D8-E879-4CB6-B54A-6DFA40CAF497}" srcOrd="0" destOrd="0" parTransId="{775485EE-57DA-4464-9F68-3535649AB0B7}" sibTransId="{7DBBD432-6739-4DA1-8AD8-A809A4365EAF}"/>
    <dgm:cxn modelId="{BF7A2449-5382-410D-8D71-1DB9DC589B45}" srcId="{6CFBF811-4D4B-444B-AD83-FBCEE5C1CDC4}" destId="{AD3C9E85-9BA8-41C9-A918-7680C058AD85}" srcOrd="0" destOrd="0" parTransId="{10972D38-9BCF-44EC-8A0A-2A308EABB114}" sibTransId="{022E58BD-5BDD-49B4-B6FB-439832D04952}"/>
    <dgm:cxn modelId="{1C9B956F-40C6-41C0-9597-A43E40552B7C}" srcId="{E6085C7F-7906-42D9-9CEA-E08A0D001DCC}" destId="{83F76D1F-C0DE-44BC-AD38-2B6C27C759E5}" srcOrd="2" destOrd="0" parTransId="{2E257937-0207-4522-83BF-29F1184AEC4E}" sibTransId="{66AEFCD9-8D50-463F-A8A9-2D45514195C3}"/>
    <dgm:cxn modelId="{B8D52A50-D2F4-43F7-B6A4-F4F0977A79C1}" srcId="{24358015-9CFD-485E-8643-576BE44573A7}" destId="{2AB2CA35-30CC-4C72-B64C-8ADB32DAEAAF}" srcOrd="1" destOrd="0" parTransId="{5058888B-2DB7-4999-9169-AFC5F4129705}" sibTransId="{809358D4-4236-4B10-A6E4-F956C72DA95F}"/>
    <dgm:cxn modelId="{4199AB53-630D-4B47-987F-61ECFD299448}" type="presOf" srcId="{6A0E54EB-A3FA-4D9B-8FDC-65ABD7FDB348}" destId="{D87C4C51-5CF5-46B7-A175-FB60E082FF24}" srcOrd="0" destOrd="1" presId="urn:microsoft.com/office/officeart/2005/8/layout/vList5"/>
    <dgm:cxn modelId="{76E7977C-FED3-4025-AD4B-5A9E09332EFD}" type="presOf" srcId="{C28B51D2-7F29-408E-92C9-44667F2F6BFB}" destId="{CCED49A8-C49A-460F-A9A0-A7DB3F23F204}" srcOrd="0" destOrd="0" presId="urn:microsoft.com/office/officeart/2005/8/layout/vList5"/>
    <dgm:cxn modelId="{4CAEDD8E-B403-4686-A1B5-FC0D3D10A091}" type="presOf" srcId="{83F76D1F-C0DE-44BC-AD38-2B6C27C759E5}" destId="{8E94978C-DE24-453D-8641-3CAF02A93A0D}" srcOrd="0" destOrd="2" presId="urn:microsoft.com/office/officeart/2005/8/layout/vList5"/>
    <dgm:cxn modelId="{34D6348F-8D61-472F-87FE-799850A003FA}" srcId="{E6085C7F-7906-42D9-9CEA-E08A0D001DCC}" destId="{7565A8E7-88EB-4F93-A2B4-47D188A402C6}" srcOrd="1" destOrd="0" parTransId="{8054D3F0-7119-4A73-8C4A-B5EA003245AB}" sibTransId="{6F0575E8-94DD-45C9-A617-3B94A1E74594}"/>
    <dgm:cxn modelId="{F22EE894-B1EA-4300-95A4-0CBD2A05EF8C}" srcId="{C28B51D2-7F29-408E-92C9-44667F2F6BFB}" destId="{24358015-9CFD-485E-8643-576BE44573A7}" srcOrd="2" destOrd="0" parTransId="{3C2B9276-8FD4-4C9C-85D0-A608D1533D9E}" sibTransId="{14722062-4BEE-4BEB-9A65-8BF10FACE59C}"/>
    <dgm:cxn modelId="{810847BD-78F3-49FE-8CE6-7EF6A847D81E}" type="presOf" srcId="{6A0ADADD-F5F3-4C1F-850D-B219FD7CAF1C}" destId="{D87C4C51-5CF5-46B7-A175-FB60E082FF24}" srcOrd="0" destOrd="2" presId="urn:microsoft.com/office/officeart/2005/8/layout/vList5"/>
    <dgm:cxn modelId="{0AB66FC4-B35E-43F0-A54C-004832C397C1}" type="presOf" srcId="{8D939717-A031-4B9F-A771-89A1E3EB4B7D}" destId="{253B0860-6C81-49C1-BFAC-B663E97EBC08}" srcOrd="0" destOrd="0" presId="urn:microsoft.com/office/officeart/2005/8/layout/vList5"/>
    <dgm:cxn modelId="{B0DC1FC5-5539-4BB3-B4AC-2EBF7E181EAE}" type="presOf" srcId="{CC6CFD21-6502-42A4-A14A-0D979E099E27}" destId="{253B0860-6C81-49C1-BFAC-B663E97EBC08}" srcOrd="0" destOrd="2" presId="urn:microsoft.com/office/officeart/2005/8/layout/vList5"/>
    <dgm:cxn modelId="{CF14D0D3-EF0D-4D2D-A92D-8511F77DFA40}" type="presOf" srcId="{24358015-9CFD-485E-8643-576BE44573A7}" destId="{A5DF45DE-85BC-42F6-B0E5-61340925CB4E}" srcOrd="0" destOrd="0" presId="urn:microsoft.com/office/officeart/2005/8/layout/vList5"/>
    <dgm:cxn modelId="{F27114F1-406A-4F04-93C3-16C9B40D1721}" type="presOf" srcId="{920307D8-E879-4CB6-B54A-6DFA40CAF497}" destId="{8E94978C-DE24-453D-8641-3CAF02A93A0D}" srcOrd="0" destOrd="0" presId="urn:microsoft.com/office/officeart/2005/8/layout/vList5"/>
    <dgm:cxn modelId="{C3942FF2-7474-4AD0-8CBD-3DB0FCEC9224}" srcId="{24358015-9CFD-485E-8643-576BE44573A7}" destId="{CC6CFD21-6502-42A4-A14A-0D979E099E27}" srcOrd="2" destOrd="0" parTransId="{6DF2EBC9-FD4C-4FDF-BD41-F60A94FA75EB}" sibTransId="{680EB5B4-8CDC-4263-8662-20ADC27F9295}"/>
    <dgm:cxn modelId="{E4B854FF-AE78-4235-B822-AA96BAA485F7}" type="presParOf" srcId="{CCED49A8-C49A-460F-A9A0-A7DB3F23F204}" destId="{C088672E-6B08-472A-8B95-9C001F80CF98}" srcOrd="0" destOrd="0" presId="urn:microsoft.com/office/officeart/2005/8/layout/vList5"/>
    <dgm:cxn modelId="{5D070ABF-24EE-4BAD-A7B0-A96C5BEB74EB}" type="presParOf" srcId="{C088672E-6B08-472A-8B95-9C001F80CF98}" destId="{E484AA57-6C0D-4EF7-8E89-ED539C4C87A8}" srcOrd="0" destOrd="0" presId="urn:microsoft.com/office/officeart/2005/8/layout/vList5"/>
    <dgm:cxn modelId="{D16E9D1F-5F56-4CE6-85BB-D43101F08E4E}" type="presParOf" srcId="{C088672E-6B08-472A-8B95-9C001F80CF98}" destId="{D87C4C51-5CF5-46B7-A175-FB60E082FF24}" srcOrd="1" destOrd="0" presId="urn:microsoft.com/office/officeart/2005/8/layout/vList5"/>
    <dgm:cxn modelId="{4AFB2CA2-921A-4DDC-9DB6-0EDAA5BE2A4A}" type="presParOf" srcId="{CCED49A8-C49A-460F-A9A0-A7DB3F23F204}" destId="{8DF26E76-CC17-4324-8904-450684458426}" srcOrd="1" destOrd="0" presId="urn:microsoft.com/office/officeart/2005/8/layout/vList5"/>
    <dgm:cxn modelId="{09FDE13B-DEE8-476A-8D19-F72E85443EDB}" type="presParOf" srcId="{CCED49A8-C49A-460F-A9A0-A7DB3F23F204}" destId="{1EDEB19E-9510-4EA2-8297-152C49279B85}" srcOrd="2" destOrd="0" presId="urn:microsoft.com/office/officeart/2005/8/layout/vList5"/>
    <dgm:cxn modelId="{0A7353DB-BE7A-4743-839D-572356D8F80A}" type="presParOf" srcId="{1EDEB19E-9510-4EA2-8297-152C49279B85}" destId="{1F29AC52-28F9-4153-9F23-893B07BFC55A}" srcOrd="0" destOrd="0" presId="urn:microsoft.com/office/officeart/2005/8/layout/vList5"/>
    <dgm:cxn modelId="{1503E3CA-C786-4F20-B1D7-44E0AB5A3BE1}" type="presParOf" srcId="{1EDEB19E-9510-4EA2-8297-152C49279B85}" destId="{8E94978C-DE24-453D-8641-3CAF02A93A0D}" srcOrd="1" destOrd="0" presId="urn:microsoft.com/office/officeart/2005/8/layout/vList5"/>
    <dgm:cxn modelId="{FCC3BC98-67B9-4056-B914-5BCE51303D80}" type="presParOf" srcId="{CCED49A8-C49A-460F-A9A0-A7DB3F23F204}" destId="{77F39B50-03BD-4A18-8F20-D2F31BF21343}" srcOrd="3" destOrd="0" presId="urn:microsoft.com/office/officeart/2005/8/layout/vList5"/>
    <dgm:cxn modelId="{D2CD9EA2-4A06-4888-87CA-DA4731572BEE}" type="presParOf" srcId="{CCED49A8-C49A-460F-A9A0-A7DB3F23F204}" destId="{EB2CA2A2-51B1-41CC-8A4A-028F2B1D39EE}" srcOrd="4" destOrd="0" presId="urn:microsoft.com/office/officeart/2005/8/layout/vList5"/>
    <dgm:cxn modelId="{3991C89B-F602-4625-8BFA-428216DD0DA4}" type="presParOf" srcId="{EB2CA2A2-51B1-41CC-8A4A-028F2B1D39EE}" destId="{A5DF45DE-85BC-42F6-B0E5-61340925CB4E}" srcOrd="0" destOrd="0" presId="urn:microsoft.com/office/officeart/2005/8/layout/vList5"/>
    <dgm:cxn modelId="{0BED9108-2074-4D7C-AC21-0127C7F2903A}" type="presParOf" srcId="{EB2CA2A2-51B1-41CC-8A4A-028F2B1D39EE}" destId="{253B0860-6C81-49C1-BFAC-B663E97EBC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1931E-57D0-4C8C-868D-D71B63BC1CA2}">
      <dsp:nvSpPr>
        <dsp:cNvPr id="0" name=""/>
        <dsp:cNvSpPr/>
      </dsp:nvSpPr>
      <dsp:spPr>
        <a:xfrm>
          <a:off x="1395449" y="1056"/>
          <a:ext cx="2562797" cy="15376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net zero 2045 target for Leicestershire </a:t>
          </a:r>
          <a:r>
            <a:rPr lang="en-GB" sz="1900" b="1" kern="1200" dirty="0"/>
            <a:t>cannot be delivered by the Council working alone</a:t>
          </a:r>
          <a:r>
            <a:rPr lang="en-GB" sz="1900" kern="1200" dirty="0"/>
            <a:t>.</a:t>
          </a:r>
        </a:p>
      </dsp:txBody>
      <dsp:txXfrm>
        <a:off x="1395449" y="1056"/>
        <a:ext cx="2562797" cy="1537678"/>
      </dsp:txXfrm>
    </dsp:sp>
    <dsp:sp modelId="{248D2A14-7DE1-42E2-B571-F33570A260E8}">
      <dsp:nvSpPr>
        <dsp:cNvPr id="0" name=""/>
        <dsp:cNvSpPr/>
      </dsp:nvSpPr>
      <dsp:spPr>
        <a:xfrm>
          <a:off x="4214526" y="1056"/>
          <a:ext cx="2562797" cy="15376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pathway to net zero is </a:t>
          </a:r>
          <a:r>
            <a:rPr lang="en-GB" sz="1900" b="1" kern="1200"/>
            <a:t>challenging but feasible</a:t>
          </a:r>
          <a:r>
            <a:rPr lang="en-GB" sz="1900" kern="1200"/>
            <a:t>, with a distinct need to </a:t>
          </a:r>
          <a:r>
            <a:rPr lang="en-GB" sz="1900" b="1" kern="1200"/>
            <a:t>act now</a:t>
          </a:r>
          <a:r>
            <a:rPr lang="en-GB" sz="1900" kern="1200"/>
            <a:t>.</a:t>
          </a:r>
        </a:p>
      </dsp:txBody>
      <dsp:txXfrm>
        <a:off x="4214526" y="1056"/>
        <a:ext cx="2562797" cy="1537678"/>
      </dsp:txXfrm>
    </dsp:sp>
    <dsp:sp modelId="{7695472A-E101-4F8D-8108-903DC89A5F85}">
      <dsp:nvSpPr>
        <dsp:cNvPr id="0" name=""/>
        <dsp:cNvSpPr/>
      </dsp:nvSpPr>
      <dsp:spPr>
        <a:xfrm>
          <a:off x="7033603" y="1056"/>
          <a:ext cx="2562797" cy="15376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Investment will be </a:t>
          </a:r>
          <a:r>
            <a:rPr lang="en-GB" sz="1900" b="1" kern="1200"/>
            <a:t>required from all sectors</a:t>
          </a:r>
          <a:r>
            <a:rPr lang="en-GB" sz="1900" kern="1200"/>
            <a:t>.</a:t>
          </a:r>
        </a:p>
      </dsp:txBody>
      <dsp:txXfrm>
        <a:off x="7033603" y="1056"/>
        <a:ext cx="2562797" cy="1537678"/>
      </dsp:txXfrm>
    </dsp:sp>
    <dsp:sp modelId="{977C3758-F3DC-4586-B060-54D89376B37B}">
      <dsp:nvSpPr>
        <dsp:cNvPr id="0" name=""/>
        <dsp:cNvSpPr/>
      </dsp:nvSpPr>
      <dsp:spPr>
        <a:xfrm>
          <a:off x="2804988" y="1795014"/>
          <a:ext cx="2562797" cy="15376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Net zero should be progressed within the context of other environmental objectives.</a:t>
          </a:r>
        </a:p>
      </dsp:txBody>
      <dsp:txXfrm>
        <a:off x="2804988" y="1795014"/>
        <a:ext cx="2562797" cy="1537678"/>
      </dsp:txXfrm>
    </dsp:sp>
    <dsp:sp modelId="{6E0BE5B3-AB58-4792-9AA1-6571761A40C6}">
      <dsp:nvSpPr>
        <dsp:cNvPr id="0" name=""/>
        <dsp:cNvSpPr/>
      </dsp:nvSpPr>
      <dsp:spPr>
        <a:xfrm>
          <a:off x="5624064" y="1795014"/>
          <a:ext cx="2562797" cy="15376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Carbon capture and storage should be built into plans but not relied upon.</a:t>
          </a:r>
        </a:p>
      </dsp:txBody>
      <dsp:txXfrm>
        <a:off x="5624064" y="1795014"/>
        <a:ext cx="2562797" cy="1537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68D98-BD31-483C-90BC-E7353822F69C}">
      <dsp:nvSpPr>
        <dsp:cNvPr id="0" name=""/>
        <dsp:cNvSpPr/>
      </dsp:nvSpPr>
      <dsp:spPr>
        <a:xfrm>
          <a:off x="492438" y="1614"/>
          <a:ext cx="1122547" cy="600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Eliminate</a:t>
          </a:r>
        </a:p>
      </dsp:txBody>
      <dsp:txXfrm>
        <a:off x="510032" y="19208"/>
        <a:ext cx="1087359" cy="565506"/>
      </dsp:txXfrm>
    </dsp:sp>
    <dsp:sp modelId="{67E05FE6-98EC-4147-B5CB-0DA933E9CF93}">
      <dsp:nvSpPr>
        <dsp:cNvPr id="0" name=""/>
        <dsp:cNvSpPr/>
      </dsp:nvSpPr>
      <dsp:spPr>
        <a:xfrm rot="5400000">
          <a:off x="941081" y="617326"/>
          <a:ext cx="225260" cy="2703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972617" y="639852"/>
        <a:ext cx="162188" cy="157682"/>
      </dsp:txXfrm>
    </dsp:sp>
    <dsp:sp modelId="{4CDDF2CF-624E-4A64-B591-72E2BC4C41E6}">
      <dsp:nvSpPr>
        <dsp:cNvPr id="0" name=""/>
        <dsp:cNvSpPr/>
      </dsp:nvSpPr>
      <dsp:spPr>
        <a:xfrm>
          <a:off x="492438" y="902656"/>
          <a:ext cx="1122547" cy="600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Reduce</a:t>
          </a:r>
        </a:p>
      </dsp:txBody>
      <dsp:txXfrm>
        <a:off x="510032" y="920250"/>
        <a:ext cx="1087359" cy="565506"/>
      </dsp:txXfrm>
    </dsp:sp>
    <dsp:sp modelId="{A6A271A9-C853-4715-8C20-805571586086}">
      <dsp:nvSpPr>
        <dsp:cNvPr id="0" name=""/>
        <dsp:cNvSpPr/>
      </dsp:nvSpPr>
      <dsp:spPr>
        <a:xfrm rot="5400000">
          <a:off x="941081" y="1518368"/>
          <a:ext cx="225260" cy="2703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972617" y="1540894"/>
        <a:ext cx="162188" cy="157682"/>
      </dsp:txXfrm>
    </dsp:sp>
    <dsp:sp modelId="{0231B5B6-379E-4B08-B89D-FA111D7AC9A8}">
      <dsp:nvSpPr>
        <dsp:cNvPr id="0" name=""/>
        <dsp:cNvSpPr/>
      </dsp:nvSpPr>
      <dsp:spPr>
        <a:xfrm>
          <a:off x="492438" y="1803698"/>
          <a:ext cx="1122547" cy="600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Substitute</a:t>
          </a:r>
        </a:p>
      </dsp:txBody>
      <dsp:txXfrm>
        <a:off x="510032" y="1821292"/>
        <a:ext cx="1087359" cy="565506"/>
      </dsp:txXfrm>
    </dsp:sp>
    <dsp:sp modelId="{EB81995F-3C24-45BD-A01C-DB298B9E2349}">
      <dsp:nvSpPr>
        <dsp:cNvPr id="0" name=""/>
        <dsp:cNvSpPr/>
      </dsp:nvSpPr>
      <dsp:spPr>
        <a:xfrm rot="5400000">
          <a:off x="941081" y="2419409"/>
          <a:ext cx="225260" cy="2703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972617" y="2441935"/>
        <a:ext cx="162188" cy="157682"/>
      </dsp:txXfrm>
    </dsp:sp>
    <dsp:sp modelId="{4B805AB4-FE2A-4BAD-81CB-EE18CC559D15}">
      <dsp:nvSpPr>
        <dsp:cNvPr id="0" name=""/>
        <dsp:cNvSpPr/>
      </dsp:nvSpPr>
      <dsp:spPr>
        <a:xfrm>
          <a:off x="492438" y="2704739"/>
          <a:ext cx="1122547" cy="60069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t>Compensate &amp; Neutralise</a:t>
          </a:r>
        </a:p>
      </dsp:txBody>
      <dsp:txXfrm>
        <a:off x="510032" y="2722333"/>
        <a:ext cx="1087359" cy="565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911D0-D48C-496C-A2EC-0296927E422E}">
      <dsp:nvSpPr>
        <dsp:cNvPr id="0" name=""/>
        <dsp:cNvSpPr/>
      </dsp:nvSpPr>
      <dsp:spPr>
        <a:xfrm>
          <a:off x="0" y="1071579"/>
          <a:ext cx="11256991" cy="142877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20359-32DF-4FF1-B0F5-64422D37FD93}">
      <dsp:nvSpPr>
        <dsp:cNvPr id="0" name=""/>
        <dsp:cNvSpPr/>
      </dsp:nvSpPr>
      <dsp:spPr>
        <a:xfrm>
          <a:off x="4452" y="0"/>
          <a:ext cx="1946612" cy="142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i="0" kern="1200" dirty="0"/>
            <a:t>Leadership</a:t>
          </a:r>
          <a:r>
            <a:rPr lang="en-GB" sz="1200" b="1" i="0" kern="1200" dirty="0"/>
            <a:t>:</a:t>
          </a:r>
          <a:r>
            <a:rPr lang="en-GB" sz="1200" b="0" i="0" kern="1200" dirty="0"/>
            <a:t> </a:t>
          </a:r>
          <a:r>
            <a:rPr lang="en-GB" sz="1200" b="0" i="0" kern="1200" baseline="0" dirty="0"/>
            <a:t>the council will demonstrate leadership by achieving net zero carbon emissions from its operations by 2030 and share knowledge and experience to promote best practice.</a:t>
          </a:r>
          <a:endParaRPr lang="en-GB" sz="1200" kern="1200" dirty="0"/>
        </a:p>
      </dsp:txBody>
      <dsp:txXfrm>
        <a:off x="4452" y="0"/>
        <a:ext cx="1946612" cy="1428772"/>
      </dsp:txXfrm>
    </dsp:sp>
    <dsp:sp modelId="{9FAF69F8-9EC0-457F-BF76-F3904ECF2E16}">
      <dsp:nvSpPr>
        <dsp:cNvPr id="0" name=""/>
        <dsp:cNvSpPr/>
      </dsp:nvSpPr>
      <dsp:spPr>
        <a:xfrm>
          <a:off x="799162" y="1607368"/>
          <a:ext cx="357193" cy="357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3EBF8-69C5-4402-A0D2-507E8B62DF26}">
      <dsp:nvSpPr>
        <dsp:cNvPr id="0" name=""/>
        <dsp:cNvSpPr/>
      </dsp:nvSpPr>
      <dsp:spPr>
        <a:xfrm>
          <a:off x="2048395" y="2143158"/>
          <a:ext cx="1946612" cy="142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dirty="0"/>
            <a:t>Collaboration</a:t>
          </a:r>
          <a:r>
            <a:rPr lang="en-GB" sz="1200" b="1" kern="1200" dirty="0"/>
            <a:t>:</a:t>
          </a:r>
          <a:r>
            <a:rPr lang="en-GB" sz="1200" kern="1200" dirty="0"/>
            <a:t> </a:t>
          </a:r>
          <a:r>
            <a:rPr lang="en-GB" sz="1200" b="0" i="0" kern="1200" baseline="0" dirty="0"/>
            <a:t>a team effort, driven by encouraging our residents and businesses to help shape a greener future for the county, and for future generations</a:t>
          </a:r>
          <a:endParaRPr lang="en-GB" sz="1200" kern="1200" dirty="0"/>
        </a:p>
      </dsp:txBody>
      <dsp:txXfrm>
        <a:off x="2048395" y="2143158"/>
        <a:ext cx="1946612" cy="1428772"/>
      </dsp:txXfrm>
    </dsp:sp>
    <dsp:sp modelId="{AF06D6EA-8F9B-46D5-B4C1-11B528578601}">
      <dsp:nvSpPr>
        <dsp:cNvPr id="0" name=""/>
        <dsp:cNvSpPr/>
      </dsp:nvSpPr>
      <dsp:spPr>
        <a:xfrm>
          <a:off x="2843105" y="1607368"/>
          <a:ext cx="357193" cy="357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CC71D-C7E1-49E8-B8F6-990838EAC350}">
      <dsp:nvSpPr>
        <dsp:cNvPr id="0" name=""/>
        <dsp:cNvSpPr/>
      </dsp:nvSpPr>
      <dsp:spPr>
        <a:xfrm>
          <a:off x="4092339" y="0"/>
          <a:ext cx="1946612" cy="142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i="0" kern="1200" dirty="0"/>
            <a:t>Research &amp; Innovation</a:t>
          </a:r>
          <a:r>
            <a:rPr lang="en-GB" sz="1200" b="1" i="0" kern="1200" dirty="0"/>
            <a:t>:</a:t>
          </a:r>
          <a:r>
            <a:rPr lang="en-GB" sz="1200" b="0" i="0" kern="1200" dirty="0"/>
            <a:t> </a:t>
          </a:r>
          <a:r>
            <a:rPr lang="en-GB" sz="1200" b="0" i="0" kern="1200" baseline="0" dirty="0"/>
            <a:t>working with others, the council will seek to fill gaps in knowledge to provide a robust evidence base for decisions and actions.</a:t>
          </a:r>
          <a:endParaRPr lang="en-GB" sz="1200" kern="1200" dirty="0"/>
        </a:p>
      </dsp:txBody>
      <dsp:txXfrm>
        <a:off x="4092339" y="0"/>
        <a:ext cx="1946612" cy="1428772"/>
      </dsp:txXfrm>
    </dsp:sp>
    <dsp:sp modelId="{97A9387D-C281-45A7-AC4B-8FA535118D43}">
      <dsp:nvSpPr>
        <dsp:cNvPr id="0" name=""/>
        <dsp:cNvSpPr/>
      </dsp:nvSpPr>
      <dsp:spPr>
        <a:xfrm>
          <a:off x="4887049" y="1607368"/>
          <a:ext cx="357193" cy="357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D312A-2630-4613-BE41-49573D7A8FDF}">
      <dsp:nvSpPr>
        <dsp:cNvPr id="0" name=""/>
        <dsp:cNvSpPr/>
      </dsp:nvSpPr>
      <dsp:spPr>
        <a:xfrm>
          <a:off x="6136283" y="2143158"/>
          <a:ext cx="1946612" cy="142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i="0" kern="1200" dirty="0"/>
            <a:t>Informing, engaging &amp; involving</a:t>
          </a:r>
          <a:r>
            <a:rPr lang="en-GB" sz="1200" b="1" i="0" kern="1200" dirty="0"/>
            <a:t>: </a:t>
          </a:r>
          <a:r>
            <a:rPr lang="en-GB" sz="1200" b="0" i="0" kern="1200" baseline="0" dirty="0"/>
            <a:t>supporting informed choices for sustainable lifestyles and practices through regular communications and campaigns.</a:t>
          </a:r>
          <a:endParaRPr lang="en-GB" sz="1200" kern="1200" dirty="0"/>
        </a:p>
      </dsp:txBody>
      <dsp:txXfrm>
        <a:off x="6136283" y="2143158"/>
        <a:ext cx="1946612" cy="1428772"/>
      </dsp:txXfrm>
    </dsp:sp>
    <dsp:sp modelId="{172F08E0-5B14-49F6-83B7-1C99DD8F300F}">
      <dsp:nvSpPr>
        <dsp:cNvPr id="0" name=""/>
        <dsp:cNvSpPr/>
      </dsp:nvSpPr>
      <dsp:spPr>
        <a:xfrm>
          <a:off x="6930993" y="1607368"/>
          <a:ext cx="357193" cy="357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49E61-E45E-44A1-9B07-B156DADB2E09}">
      <dsp:nvSpPr>
        <dsp:cNvPr id="0" name=""/>
        <dsp:cNvSpPr/>
      </dsp:nvSpPr>
      <dsp:spPr>
        <a:xfrm>
          <a:off x="8180226" y="0"/>
          <a:ext cx="1946612" cy="1428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GB" sz="1400" b="1" i="0" kern="1200" dirty="0"/>
            <a:t>Finance</a:t>
          </a:r>
          <a:r>
            <a:rPr lang="en-GB" sz="1200" b="1" i="0" kern="1200" dirty="0"/>
            <a:t>:</a:t>
          </a:r>
          <a:r>
            <a:rPr lang="en-GB" sz="1200" b="0" i="0" kern="1200" dirty="0"/>
            <a:t> </a:t>
          </a:r>
          <a:r>
            <a:rPr lang="en-GB" sz="1200" b="0" i="0" kern="1200" baseline="0" dirty="0"/>
            <a:t>the council will prioritise initiatives with multiple benefits and income generation, maximise grant support to Leicestershire, seek to unlock investment from private sources and attract green business to the county</a:t>
          </a:r>
          <a:r>
            <a:rPr lang="en-GB" sz="1100" b="0" i="0" kern="1200" baseline="0" dirty="0"/>
            <a:t>.</a:t>
          </a:r>
          <a:endParaRPr lang="en-GB" sz="1100" kern="1200" dirty="0"/>
        </a:p>
      </dsp:txBody>
      <dsp:txXfrm>
        <a:off x="8180226" y="0"/>
        <a:ext cx="1946612" cy="1428772"/>
      </dsp:txXfrm>
    </dsp:sp>
    <dsp:sp modelId="{9B01C7EB-4416-4C5E-96EE-5CFEEB036CC3}">
      <dsp:nvSpPr>
        <dsp:cNvPr id="0" name=""/>
        <dsp:cNvSpPr/>
      </dsp:nvSpPr>
      <dsp:spPr>
        <a:xfrm>
          <a:off x="8974936" y="1607368"/>
          <a:ext cx="357193" cy="357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C4C51-5CF5-46B7-A175-FB60E082FF24}">
      <dsp:nvSpPr>
        <dsp:cNvPr id="0" name=""/>
        <dsp:cNvSpPr/>
      </dsp:nvSpPr>
      <dsp:spPr>
        <a:xfrm rot="5400000">
          <a:off x="5723094" y="-2264051"/>
          <a:ext cx="1095940" cy="59021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Reduce the need to travel to meetings or ensure active or sustainable travel is encouraged</a:t>
          </a:r>
        </a:p>
        <a:p>
          <a:pPr marL="114300" lvl="1" indent="-114300" algn="l" defTabSz="533400">
            <a:lnSpc>
              <a:spcPct val="90000"/>
            </a:lnSpc>
            <a:spcBef>
              <a:spcPct val="0"/>
            </a:spcBef>
            <a:spcAft>
              <a:spcPct val="15000"/>
            </a:spcAft>
            <a:buChar char="•"/>
          </a:pPr>
          <a:r>
            <a:rPr lang="en-GB" sz="1200" kern="1200" dirty="0"/>
            <a:t>Reduce energy in council buildings – consider Public Sector Decarbonisation Funding</a:t>
          </a:r>
        </a:p>
        <a:p>
          <a:pPr marL="114300" lvl="1" indent="-114300" algn="l" defTabSz="533400">
            <a:lnSpc>
              <a:spcPct val="90000"/>
            </a:lnSpc>
            <a:spcBef>
              <a:spcPct val="0"/>
            </a:spcBef>
            <a:spcAft>
              <a:spcPct val="15000"/>
            </a:spcAft>
            <a:buChar char="•"/>
          </a:pPr>
          <a:r>
            <a:rPr lang="en-GB" sz="1200" kern="1200" dirty="0"/>
            <a:t>Manage assets to support climate action – tree planting, biodiversity projects</a:t>
          </a:r>
        </a:p>
      </dsp:txBody>
      <dsp:txXfrm rot="-5400000">
        <a:off x="3319976" y="192566"/>
        <a:ext cx="5848679" cy="988942"/>
      </dsp:txXfrm>
    </dsp:sp>
    <dsp:sp modelId="{E484AA57-6C0D-4EF7-8E89-ED539C4C87A8}">
      <dsp:nvSpPr>
        <dsp:cNvPr id="0" name=""/>
        <dsp:cNvSpPr/>
      </dsp:nvSpPr>
      <dsp:spPr>
        <a:xfrm>
          <a:off x="0" y="2075"/>
          <a:ext cx="3319975" cy="136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Lead by example</a:t>
          </a:r>
        </a:p>
      </dsp:txBody>
      <dsp:txXfrm>
        <a:off x="66874" y="68949"/>
        <a:ext cx="3186227" cy="1236177"/>
      </dsp:txXfrm>
    </dsp:sp>
    <dsp:sp modelId="{8E94978C-DE24-453D-8641-3CAF02A93A0D}">
      <dsp:nvSpPr>
        <dsp:cNvPr id="0" name=""/>
        <dsp:cNvSpPr/>
      </dsp:nvSpPr>
      <dsp:spPr>
        <a:xfrm rot="5400000">
          <a:off x="5723094" y="-825629"/>
          <a:ext cx="1095940" cy="59021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Share best practice</a:t>
          </a:r>
        </a:p>
        <a:p>
          <a:pPr marL="114300" lvl="1" indent="-114300" algn="l" defTabSz="533400">
            <a:lnSpc>
              <a:spcPct val="90000"/>
            </a:lnSpc>
            <a:spcBef>
              <a:spcPct val="0"/>
            </a:spcBef>
            <a:spcAft>
              <a:spcPct val="15000"/>
            </a:spcAft>
            <a:buChar char="•"/>
          </a:pPr>
          <a:r>
            <a:rPr lang="en-GB" sz="1200" kern="1200" dirty="0"/>
            <a:t>Include Net Zero or sustainability in community communications</a:t>
          </a:r>
        </a:p>
        <a:p>
          <a:pPr marL="114300" lvl="1" indent="-114300" algn="l" defTabSz="533400">
            <a:lnSpc>
              <a:spcPct val="90000"/>
            </a:lnSpc>
            <a:spcBef>
              <a:spcPct val="0"/>
            </a:spcBef>
            <a:spcAft>
              <a:spcPct val="15000"/>
            </a:spcAft>
            <a:buChar char="•"/>
          </a:pPr>
          <a:r>
            <a:rPr lang="en-GB" sz="1200" kern="1200" dirty="0"/>
            <a:t>Source/educate/support community champions</a:t>
          </a:r>
        </a:p>
      </dsp:txBody>
      <dsp:txXfrm rot="-5400000">
        <a:off x="3319976" y="1630988"/>
        <a:ext cx="5848679" cy="988942"/>
      </dsp:txXfrm>
    </dsp:sp>
    <dsp:sp modelId="{1F29AC52-28F9-4153-9F23-893B07BFC55A}">
      <dsp:nvSpPr>
        <dsp:cNvPr id="0" name=""/>
        <dsp:cNvSpPr/>
      </dsp:nvSpPr>
      <dsp:spPr>
        <a:xfrm>
          <a:off x="0" y="1440496"/>
          <a:ext cx="3319975" cy="136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Communicate</a:t>
          </a:r>
        </a:p>
      </dsp:txBody>
      <dsp:txXfrm>
        <a:off x="66874" y="1507370"/>
        <a:ext cx="3186227" cy="1236177"/>
      </dsp:txXfrm>
    </dsp:sp>
    <dsp:sp modelId="{253B0860-6C81-49C1-BFAC-B663E97EBC08}">
      <dsp:nvSpPr>
        <dsp:cNvPr id="0" name=""/>
        <dsp:cNvSpPr/>
      </dsp:nvSpPr>
      <dsp:spPr>
        <a:xfrm rot="5400000">
          <a:off x="5723094" y="612791"/>
          <a:ext cx="1095940" cy="59021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Consider net zero and sustainability in Neighbourhood Plans- promoting active travel, low carbon new builds, Electric Vehicle Charging, Biodiversity Net Gain</a:t>
          </a:r>
        </a:p>
        <a:p>
          <a:pPr marL="114300" lvl="1" indent="-114300" algn="l" defTabSz="533400">
            <a:lnSpc>
              <a:spcPct val="90000"/>
            </a:lnSpc>
            <a:spcBef>
              <a:spcPct val="0"/>
            </a:spcBef>
            <a:spcAft>
              <a:spcPct val="15000"/>
            </a:spcAft>
            <a:buChar char="•"/>
          </a:pPr>
          <a:r>
            <a:rPr lang="en-GB" sz="1200" kern="1200" dirty="0"/>
            <a:t>Source funding for projects – EV charging, EV car clubs</a:t>
          </a:r>
        </a:p>
        <a:p>
          <a:pPr marL="114300" lvl="1" indent="-114300" algn="l" defTabSz="533400">
            <a:lnSpc>
              <a:spcPct val="90000"/>
            </a:lnSpc>
            <a:spcBef>
              <a:spcPct val="0"/>
            </a:spcBef>
            <a:spcAft>
              <a:spcPct val="15000"/>
            </a:spcAft>
            <a:buChar char="•"/>
          </a:pPr>
          <a:r>
            <a:rPr lang="en-GB" sz="1200" kern="1200" dirty="0"/>
            <a:t>Promote local green businesses/tourism and local produce</a:t>
          </a:r>
        </a:p>
      </dsp:txBody>
      <dsp:txXfrm rot="-5400000">
        <a:off x="3319976" y="3069409"/>
        <a:ext cx="5848679" cy="988942"/>
      </dsp:txXfrm>
    </dsp:sp>
    <dsp:sp modelId="{A5DF45DE-85BC-42F6-B0E5-61340925CB4E}">
      <dsp:nvSpPr>
        <dsp:cNvPr id="0" name=""/>
        <dsp:cNvSpPr/>
      </dsp:nvSpPr>
      <dsp:spPr>
        <a:xfrm>
          <a:off x="0" y="2878918"/>
          <a:ext cx="3319975" cy="1369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Support Community Action</a:t>
          </a:r>
        </a:p>
      </dsp:txBody>
      <dsp:txXfrm>
        <a:off x="66874" y="2945792"/>
        <a:ext cx="3186227" cy="12361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C0F5D-CA18-4EB3-AF21-10E30AC577B1}" type="datetimeFigureOut">
              <a:rPr lang="en-GB" smtClean="0"/>
              <a:t>01/07/2022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7E571-925F-4915-8032-DB60C29C1857}" type="slidenum">
              <a:rPr lang="en-GB" smtClean="0"/>
              <a:t>‹#›</a:t>
            </a:fld>
            <a:endParaRPr lang="en-GB"/>
          </a:p>
        </p:txBody>
      </p:sp>
    </p:spTree>
    <p:extLst>
      <p:ext uri="{BB962C8B-B14F-4D97-AF65-F5344CB8AC3E}">
        <p14:creationId xmlns:p14="http://schemas.microsoft.com/office/powerpoint/2010/main" val="147625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ading.ac.uk/planet/?redirect=fal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Average Annual global temperatures 1850 – 2018</a:t>
            </a:r>
          </a:p>
          <a:p>
            <a:r>
              <a:rPr lang="en-GB"/>
              <a:t>Source: </a:t>
            </a:r>
            <a:r>
              <a:rPr lang="en-GB" sz="1200" u="sng" kern="1200">
                <a:solidFill>
                  <a:schemeClr val="tx1"/>
                </a:solidFill>
                <a:effectLst/>
                <a:latin typeface="+mn-lt"/>
                <a:ea typeface="+mn-ea"/>
                <a:cs typeface="+mn-cs"/>
                <a:hlinkClick r:id="rId3"/>
              </a:rPr>
              <a:t>University of Reading, Prof Ed Hawkins, #ShowYourStripes</a:t>
            </a:r>
            <a:endParaRPr lang="en-GB"/>
          </a:p>
          <a:p>
            <a:endParaRPr lang="en-GB"/>
          </a:p>
        </p:txBody>
      </p:sp>
      <p:sp>
        <p:nvSpPr>
          <p:cNvPr id="4" name="Slide Number Placeholder 3"/>
          <p:cNvSpPr>
            <a:spLocks noGrp="1"/>
          </p:cNvSpPr>
          <p:nvPr>
            <p:ph type="sldNum" sz="quarter" idx="5"/>
          </p:nvPr>
        </p:nvSpPr>
        <p:spPr/>
        <p:txBody>
          <a:bodyPr/>
          <a:lstStyle/>
          <a:p>
            <a:fld id="{988AA044-5A54-40ED-9EA6-71CCE0FE3663}" type="slidenum">
              <a:rPr lang="en-GB" smtClean="0"/>
              <a:t>1</a:t>
            </a:fld>
            <a:endParaRPr lang="en-GB"/>
          </a:p>
        </p:txBody>
      </p:sp>
    </p:spTree>
    <p:extLst>
      <p:ext uri="{BB962C8B-B14F-4D97-AF65-F5344CB8AC3E}">
        <p14:creationId xmlns:p14="http://schemas.microsoft.com/office/powerpoint/2010/main" val="365950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29</a:t>
            </a:fld>
            <a:endParaRPr lang="en-GB"/>
          </a:p>
        </p:txBody>
      </p:sp>
    </p:spTree>
    <p:extLst>
      <p:ext uri="{BB962C8B-B14F-4D97-AF65-F5344CB8AC3E}">
        <p14:creationId xmlns:p14="http://schemas.microsoft.com/office/powerpoint/2010/main" val="317183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30</a:t>
            </a:fld>
            <a:endParaRPr lang="en-GB"/>
          </a:p>
        </p:txBody>
      </p:sp>
    </p:spTree>
    <p:extLst>
      <p:ext uri="{BB962C8B-B14F-4D97-AF65-F5344CB8AC3E}">
        <p14:creationId xmlns:p14="http://schemas.microsoft.com/office/powerpoint/2010/main" val="269808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88AA044-5A54-40ED-9EA6-71CCE0FE3663}" type="slidenum">
              <a:rPr lang="en-GB" smtClean="0"/>
              <a:t>31</a:t>
            </a:fld>
            <a:endParaRPr lang="en-GB"/>
          </a:p>
        </p:txBody>
      </p:sp>
    </p:spTree>
    <p:extLst>
      <p:ext uri="{BB962C8B-B14F-4D97-AF65-F5344CB8AC3E}">
        <p14:creationId xmlns:p14="http://schemas.microsoft.com/office/powerpoint/2010/main" val="95164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8AA044-5A54-40ED-9EA6-71CCE0FE3663}" type="slidenum">
              <a:rPr lang="en-GB" smtClean="0"/>
              <a:t>2</a:t>
            </a:fld>
            <a:endParaRPr lang="en-GB"/>
          </a:p>
        </p:txBody>
      </p:sp>
    </p:spTree>
    <p:extLst>
      <p:ext uri="{BB962C8B-B14F-4D97-AF65-F5344CB8AC3E}">
        <p14:creationId xmlns:p14="http://schemas.microsoft.com/office/powerpoint/2010/main" val="1633653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8AA044-5A54-40ED-9EA6-71CCE0FE3663}" type="slidenum">
              <a:rPr lang="en-GB" smtClean="0"/>
              <a:t>3</a:t>
            </a:fld>
            <a:endParaRPr lang="en-GB"/>
          </a:p>
        </p:txBody>
      </p:sp>
    </p:spTree>
    <p:extLst>
      <p:ext uri="{BB962C8B-B14F-4D97-AF65-F5344CB8AC3E}">
        <p14:creationId xmlns:p14="http://schemas.microsoft.com/office/powerpoint/2010/main" val="169931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88AA044-5A54-40ED-9EA6-71CCE0FE3663}" type="slidenum">
              <a:rPr lang="en-GB" smtClean="0"/>
              <a:t>4</a:t>
            </a:fld>
            <a:endParaRPr lang="en-GB"/>
          </a:p>
        </p:txBody>
      </p:sp>
    </p:spTree>
    <p:extLst>
      <p:ext uri="{BB962C8B-B14F-4D97-AF65-F5344CB8AC3E}">
        <p14:creationId xmlns:p14="http://schemas.microsoft.com/office/powerpoint/2010/main" val="235554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Principles: Education &amp; information, Fairness, Freedom &amp; choice, Co-benefits, Nature</a:t>
            </a:r>
          </a:p>
        </p:txBody>
      </p:sp>
      <p:sp>
        <p:nvSpPr>
          <p:cNvPr id="4" name="Slide Number Placeholder 3"/>
          <p:cNvSpPr>
            <a:spLocks noGrp="1"/>
          </p:cNvSpPr>
          <p:nvPr>
            <p:ph type="sldNum" sz="quarter" idx="5"/>
          </p:nvPr>
        </p:nvSpPr>
        <p:spPr/>
        <p:txBody>
          <a:bodyPr/>
          <a:lstStyle/>
          <a:p>
            <a:fld id="{6D57E571-925F-4915-8032-DB60C29C1857}" type="slidenum">
              <a:rPr lang="en-GB" smtClean="0"/>
              <a:t>16</a:t>
            </a:fld>
            <a:endParaRPr lang="en-GB"/>
          </a:p>
        </p:txBody>
      </p:sp>
    </p:spTree>
    <p:extLst>
      <p:ext uri="{BB962C8B-B14F-4D97-AF65-F5344CB8AC3E}">
        <p14:creationId xmlns:p14="http://schemas.microsoft.com/office/powerpoint/2010/main" val="381790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25</a:t>
            </a:fld>
            <a:endParaRPr lang="en-GB"/>
          </a:p>
        </p:txBody>
      </p:sp>
    </p:spTree>
    <p:extLst>
      <p:ext uri="{BB962C8B-B14F-4D97-AF65-F5344CB8AC3E}">
        <p14:creationId xmlns:p14="http://schemas.microsoft.com/office/powerpoint/2010/main" val="303863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57E571-925F-4915-8032-DB60C29C1857}" type="slidenum">
              <a:rPr lang="en-GB" smtClean="0"/>
              <a:t>26</a:t>
            </a:fld>
            <a:endParaRPr lang="en-GB"/>
          </a:p>
        </p:txBody>
      </p:sp>
    </p:spTree>
    <p:extLst>
      <p:ext uri="{BB962C8B-B14F-4D97-AF65-F5344CB8AC3E}">
        <p14:creationId xmlns:p14="http://schemas.microsoft.com/office/powerpoint/2010/main" val="218398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27</a:t>
            </a:fld>
            <a:endParaRPr lang="en-GB"/>
          </a:p>
        </p:txBody>
      </p:sp>
    </p:spTree>
    <p:extLst>
      <p:ext uri="{BB962C8B-B14F-4D97-AF65-F5344CB8AC3E}">
        <p14:creationId xmlns:p14="http://schemas.microsoft.com/office/powerpoint/2010/main" val="41241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8AA044-5A54-40ED-9EA6-71CCE0FE3663}" type="slidenum">
              <a:rPr lang="en-GB" smtClean="0"/>
              <a:t>28</a:t>
            </a:fld>
            <a:endParaRPr lang="en-GB"/>
          </a:p>
        </p:txBody>
      </p:sp>
    </p:spTree>
    <p:extLst>
      <p:ext uri="{BB962C8B-B14F-4D97-AF65-F5344CB8AC3E}">
        <p14:creationId xmlns:p14="http://schemas.microsoft.com/office/powerpoint/2010/main" val="103243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urohappold.com/" TargetMode="Externa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B977-7891-40AB-9F80-FD2B44CD1C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015EE0-9DBE-4C93-B262-46109D08F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2615E6-B4C6-480D-90E8-7FDC5F05A080}"/>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2CBFC696-11D1-4F97-8C10-14944BBF7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ACF32C-8508-4B27-97C5-F210512DA48B}"/>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73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BA9D-7623-4411-934F-D19553665C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9E9BB2-BB5D-4F57-BB4F-D3D707BBA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17E0D-D513-4844-912B-88E5CE98C269}"/>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1E3333E9-C27B-4AA4-9A82-FC47D859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A7E60E-DF1F-4891-A4DB-179E3F26BB34}"/>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356692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A05A73-B9C3-48BD-9120-8629733B65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DE4BF1-6327-4CDA-ABB5-CD5F6F2953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A0A17-5136-4F69-8028-F4BB0E85A72F}"/>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CF4E468E-3F84-4476-9B4E-C59F82FA2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3401C1-FBA2-4871-806C-A1B341B8A9BA}"/>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153990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1: Text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B6243-9AB6-4833-86B5-1F28913452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8242" y="686557"/>
            <a:ext cx="2420257" cy="691199"/>
          </a:xfrm>
          <a:prstGeom prst="rect">
            <a:avLst/>
          </a:prstGeom>
        </p:spPr>
      </p:pic>
      <p:sp>
        <p:nvSpPr>
          <p:cNvPr id="9" name="TextBox 8"/>
          <p:cNvSpPr txBox="1"/>
          <p:nvPr userDrawn="1"/>
        </p:nvSpPr>
        <p:spPr>
          <a:xfrm>
            <a:off x="630169" y="6382340"/>
            <a:ext cx="3840000" cy="92333"/>
          </a:xfrm>
          <a:prstGeom prst="rect">
            <a:avLst/>
          </a:prstGeom>
          <a:noFill/>
        </p:spPr>
        <p:txBody>
          <a:bodyPr wrap="square" lIns="0" tIns="0" rIns="0" bIns="0" rtlCol="0">
            <a:spAutoFit/>
          </a:bodyPr>
          <a:lstStyle/>
          <a:p>
            <a:pPr algn="l"/>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6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6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Freeform 1"/>
          <p:cNvSpPr/>
          <p:nvPr userDrawn="1"/>
        </p:nvSpPr>
        <p:spPr>
          <a:xfrm>
            <a:off x="5135893" y="1"/>
            <a:ext cx="7065343" cy="6866312"/>
          </a:xfrm>
          <a:custGeom>
            <a:avLst/>
            <a:gdLst>
              <a:gd name="connsiteX0" fmla="*/ 142009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420091 w 5999018"/>
              <a:gd name="connsiteY4" fmla="*/ 0 h 5742709"/>
              <a:gd name="connsiteX0" fmla="*/ 161615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616151 w 5999018"/>
              <a:gd name="connsiteY4" fmla="*/ 0 h 574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018" h="5742709">
                <a:moveTo>
                  <a:pt x="1616151" y="0"/>
                </a:moveTo>
                <a:lnTo>
                  <a:pt x="0" y="5742709"/>
                </a:lnTo>
                <a:lnTo>
                  <a:pt x="5999018" y="5742709"/>
                </a:lnTo>
                <a:lnTo>
                  <a:pt x="5999018" y="6927"/>
                </a:lnTo>
                <a:lnTo>
                  <a:pt x="1616151" y="0"/>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4" name="Text Placeholder 3"/>
          <p:cNvSpPr>
            <a:spLocks noGrp="1"/>
          </p:cNvSpPr>
          <p:nvPr>
            <p:ph type="body" sz="quarter" idx="12" hasCustomPrompt="1"/>
          </p:nvPr>
        </p:nvSpPr>
        <p:spPr>
          <a:xfrm>
            <a:off x="636030" y="3438144"/>
            <a:ext cx="8352367" cy="605105"/>
          </a:xfrm>
          <a:prstGeom prst="rect">
            <a:avLst/>
          </a:prstGeom>
        </p:spPr>
        <p:txBody>
          <a:bodyPr lIns="0" tIns="252000" rIns="0" bIns="0"/>
          <a:lstStyle>
            <a:lvl1pPr marL="0" indent="0">
              <a:lnSpc>
                <a:spcPts val="2040"/>
              </a:lnSpc>
              <a:spcBef>
                <a:spcPts val="0"/>
              </a:spcBef>
              <a:spcAft>
                <a:spcPts val="1080"/>
              </a:spcAft>
              <a:buNone/>
              <a:defRPr sz="1920" baseline="0"/>
            </a:lvl1pPr>
            <a:lvl8pPr marL="4251960" indent="-41148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629131" y="1621157"/>
            <a:ext cx="8347653" cy="1943786"/>
          </a:xfrm>
          <a:prstGeom prst="rect">
            <a:avLst/>
          </a:prstGeom>
        </p:spPr>
        <p:txBody>
          <a:bodyPr lIns="0" tIns="0" rIns="0" bIns="0" anchor="b" anchorCtr="0"/>
          <a:lstStyle>
            <a:lvl1pPr algn="l">
              <a:lnSpc>
                <a:spcPts val="4800"/>
              </a:lnSpc>
              <a:defRPr sz="4560" b="1" baseline="0">
                <a:latin typeface="+mn-lt"/>
              </a:defRPr>
            </a:lvl1pPr>
          </a:lstStyle>
          <a:p>
            <a:r>
              <a:rPr lang="en-US"/>
              <a:t>Add engaging title here</a:t>
            </a:r>
            <a:endParaRPr lang="en-GB"/>
          </a:p>
        </p:txBody>
      </p:sp>
      <p:sp>
        <p:nvSpPr>
          <p:cNvPr id="14" name="Text Placeholder 4"/>
          <p:cNvSpPr>
            <a:spLocks noGrp="1"/>
          </p:cNvSpPr>
          <p:nvPr>
            <p:ph type="body" sz="quarter" idx="11" hasCustomPrompt="1"/>
          </p:nvPr>
        </p:nvSpPr>
        <p:spPr>
          <a:xfrm>
            <a:off x="634377" y="5814178"/>
            <a:ext cx="3553023" cy="207528"/>
          </a:xfrm>
          <a:prstGeom prst="rect">
            <a:avLst/>
          </a:prstGeom>
        </p:spPr>
        <p:txBody>
          <a:bodyPr lIns="0" tIns="0" rIns="0" bIns="0"/>
          <a:lstStyle>
            <a:lvl1pPr marL="0" indent="0" algn="l">
              <a:buNone/>
              <a:defRPr lang="en-GB" sz="168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04F7C2FC-BE15-4D88-82F6-21234F168C0E}"/>
              </a:ext>
            </a:extLst>
          </p:cNvPr>
          <p:cNvSpPr>
            <a:spLocks noGrp="1"/>
          </p:cNvSpPr>
          <p:nvPr>
            <p:ph type="body" sz="quarter" idx="14" hasCustomPrompt="1"/>
          </p:nvPr>
        </p:nvSpPr>
        <p:spPr>
          <a:xfrm>
            <a:off x="634377" y="5515829"/>
            <a:ext cx="3553023" cy="207528"/>
          </a:xfrm>
          <a:prstGeom prst="rect">
            <a:avLst/>
          </a:prstGeom>
        </p:spPr>
        <p:txBody>
          <a:bodyPr lIns="0" tIns="0" rIns="0" bIns="0"/>
          <a:lstStyle>
            <a:lvl1pPr marL="0" indent="0" algn="l">
              <a:buNone/>
              <a:defRPr lang="en-GB" sz="144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spTree>
    <p:extLst>
      <p:ext uri="{BB962C8B-B14F-4D97-AF65-F5344CB8AC3E}">
        <p14:creationId xmlns:p14="http://schemas.microsoft.com/office/powerpoint/2010/main" val="352591265"/>
      </p:ext>
    </p:extLst>
  </p:cSld>
  <p:clrMapOvr>
    <a:masterClrMapping/>
  </p:clrMapOvr>
  <p:transition>
    <p:wipe dir="r"/>
  </p:transition>
  <p:extLst>
    <p:ext uri="{DCECCB84-F9BA-43D5-87BE-67443E8EF086}">
      <p15:sldGuideLst xmlns:p15="http://schemas.microsoft.com/office/powerpoint/2012/main">
        <p15:guide id="1" pos="2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2: Portrait 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6096000" y="0"/>
            <a:ext cx="6096000" cy="6858000"/>
          </a:xfrm>
          <a:prstGeom prst="rect">
            <a:avLst/>
          </a:prstGeom>
        </p:spPr>
        <p:txBody>
          <a:bodyPr anchor="t"/>
          <a:lstStyle>
            <a:lvl1pPr marL="0" indent="0" algn="ctr">
              <a:buNone/>
              <a:tabLst>
                <a:tab pos="3768090" algn="l"/>
              </a:tabLst>
              <a:defRPr sz="2400" baseline="0"/>
            </a:lvl1pPr>
          </a:lstStyle>
          <a:p>
            <a:r>
              <a:rPr lang="en-US"/>
              <a:t>Click icon to add picture</a:t>
            </a:r>
            <a:endParaRPr lang="en-GB"/>
          </a:p>
        </p:txBody>
      </p:sp>
      <p:sp>
        <p:nvSpPr>
          <p:cNvPr id="8" name="Text Placeholder 4"/>
          <p:cNvSpPr>
            <a:spLocks noGrp="1"/>
          </p:cNvSpPr>
          <p:nvPr>
            <p:ph type="body" sz="quarter" idx="11" hasCustomPrompt="1"/>
          </p:nvPr>
        </p:nvSpPr>
        <p:spPr>
          <a:xfrm>
            <a:off x="634377" y="5814178"/>
            <a:ext cx="3553023" cy="207528"/>
          </a:xfrm>
          <a:prstGeom prst="rect">
            <a:avLst/>
          </a:prstGeom>
        </p:spPr>
        <p:txBody>
          <a:bodyPr lIns="0" tIns="0" rIns="0" bIns="0"/>
          <a:lstStyle>
            <a:lvl1pPr marL="0" indent="0" algn="l">
              <a:buNone/>
              <a:defRPr lang="en-GB" sz="168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9" name="TextBox 8"/>
          <p:cNvSpPr txBox="1"/>
          <p:nvPr userDrawn="1"/>
        </p:nvSpPr>
        <p:spPr>
          <a:xfrm>
            <a:off x="623819" y="6380483"/>
            <a:ext cx="3840000" cy="92333"/>
          </a:xfrm>
          <a:prstGeom prst="rect">
            <a:avLst/>
          </a:prstGeom>
          <a:noFill/>
        </p:spPr>
        <p:txBody>
          <a:bodyPr wrap="square" lIns="0" tIns="0" rIns="0" bIns="0" rtlCol="0">
            <a:spAutoFit/>
          </a:bodyPr>
          <a:lstStyle/>
          <a:p>
            <a:pPr algn="l"/>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6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6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 Placeholder 3"/>
          <p:cNvSpPr>
            <a:spLocks noGrp="1"/>
          </p:cNvSpPr>
          <p:nvPr>
            <p:ph type="body" sz="quarter" idx="12" hasCustomPrompt="1"/>
          </p:nvPr>
        </p:nvSpPr>
        <p:spPr>
          <a:xfrm>
            <a:off x="636030" y="3444958"/>
            <a:ext cx="4703497" cy="510941"/>
          </a:xfrm>
          <a:prstGeom prst="rect">
            <a:avLst/>
          </a:prstGeom>
        </p:spPr>
        <p:txBody>
          <a:bodyPr lIns="0" tIns="252000" rIns="0" bIns="0" anchor="t" anchorCtr="0">
            <a:spAutoFit/>
          </a:bodyPr>
          <a:lstStyle>
            <a:lvl1pPr marL="0" indent="0">
              <a:lnSpc>
                <a:spcPts val="2040"/>
              </a:lnSpc>
              <a:spcBef>
                <a:spcPts val="0"/>
              </a:spcBef>
              <a:spcAft>
                <a:spcPts val="1080"/>
              </a:spcAft>
              <a:buNone/>
              <a:defRPr sz="1920" baseline="0"/>
            </a:lvl1pPr>
            <a:lvl8pPr marL="4251960" indent="-41148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629131" y="1613536"/>
            <a:ext cx="4698784" cy="1951708"/>
          </a:xfrm>
          <a:prstGeom prst="rect">
            <a:avLst/>
          </a:prstGeom>
        </p:spPr>
        <p:txBody>
          <a:bodyPr lIns="0" tIns="0" rIns="0" bIns="0" anchor="b" anchorCtr="0">
            <a:noAutofit/>
          </a:bodyPr>
          <a:lstStyle>
            <a:lvl1pPr algn="l">
              <a:lnSpc>
                <a:spcPts val="4440"/>
              </a:lnSpc>
              <a:defRPr sz="4320" b="1" baseline="0">
                <a:latin typeface="+mn-lt"/>
              </a:defRPr>
            </a:lvl1pPr>
          </a:lstStyle>
          <a:p>
            <a:r>
              <a:rPr lang="en-US"/>
              <a:t>Add engaging title here</a:t>
            </a:r>
            <a:endParaRPr lang="en-GB"/>
          </a:p>
        </p:txBody>
      </p:sp>
      <p:sp>
        <p:nvSpPr>
          <p:cNvPr id="12" name="Text Placeholder 4">
            <a:extLst>
              <a:ext uri="{FF2B5EF4-FFF2-40B4-BE49-F238E27FC236}">
                <a16:creationId xmlns:a16="http://schemas.microsoft.com/office/drawing/2014/main" id="{8BF47BFC-8797-4E20-BF1A-23176A449C6F}"/>
              </a:ext>
            </a:extLst>
          </p:cNvPr>
          <p:cNvSpPr>
            <a:spLocks noGrp="1"/>
          </p:cNvSpPr>
          <p:nvPr>
            <p:ph type="body" sz="quarter" idx="14" hasCustomPrompt="1"/>
          </p:nvPr>
        </p:nvSpPr>
        <p:spPr>
          <a:xfrm>
            <a:off x="634377" y="5515829"/>
            <a:ext cx="3553023" cy="207528"/>
          </a:xfrm>
          <a:prstGeom prst="rect">
            <a:avLst/>
          </a:prstGeom>
        </p:spPr>
        <p:txBody>
          <a:bodyPr lIns="0" tIns="0" rIns="0" bIns="0"/>
          <a:lstStyle>
            <a:lvl1pPr marL="0" indent="0" algn="l">
              <a:buNone/>
              <a:defRPr lang="en-GB" sz="144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4" name="Picture 13">
            <a:extLst>
              <a:ext uri="{FF2B5EF4-FFF2-40B4-BE49-F238E27FC236}">
                <a16:creationId xmlns:a16="http://schemas.microsoft.com/office/drawing/2014/main" id="{367FEFF2-E75B-4E80-B577-39DBD96B74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8242" y="686557"/>
            <a:ext cx="2420257" cy="691199"/>
          </a:xfrm>
          <a:prstGeom prst="rect">
            <a:avLst/>
          </a:prstGeom>
        </p:spPr>
      </p:pic>
    </p:spTree>
    <p:extLst>
      <p:ext uri="{BB962C8B-B14F-4D97-AF65-F5344CB8AC3E}">
        <p14:creationId xmlns:p14="http://schemas.microsoft.com/office/powerpoint/2010/main" val="401335303"/>
      </p:ext>
    </p:extLst>
  </p:cSld>
  <p:clrMapOvr>
    <a:masterClrMapping/>
  </p:clrMapOvr>
  <p:transition>
    <p:wipe dir="r"/>
  </p:transition>
  <p:extLst>
    <p:ext uri="{DCECCB84-F9BA-43D5-87BE-67443E8EF086}">
      <p15:sldGuideLst xmlns:p15="http://schemas.microsoft.com/office/powerpoint/2012/main">
        <p15:guide id="1"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2: Landscape 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0" y="1613536"/>
            <a:ext cx="12192000" cy="5244463"/>
          </a:xfrm>
          <a:prstGeom prst="rect">
            <a:avLst/>
          </a:prstGeom>
        </p:spPr>
        <p:txBody>
          <a:bodyPr lIns="5760000" tIns="0" rIns="0" bIns="0" anchor="t"/>
          <a:lstStyle>
            <a:lvl1pPr marL="0" indent="0" algn="l">
              <a:buNone/>
              <a:tabLst>
                <a:tab pos="3768090" algn="l"/>
              </a:tabLst>
              <a:defRPr sz="2400" baseline="0"/>
            </a:lvl1pPr>
          </a:lstStyle>
          <a:p>
            <a:r>
              <a:rPr lang="en-US"/>
              <a:t>Click icon to add picture</a:t>
            </a:r>
            <a:endParaRPr lang="en-GB"/>
          </a:p>
        </p:txBody>
      </p:sp>
      <p:sp>
        <p:nvSpPr>
          <p:cNvPr id="7" name="Title 1"/>
          <p:cNvSpPr>
            <a:spLocks noGrp="1"/>
          </p:cNvSpPr>
          <p:nvPr>
            <p:ph type="title" hasCustomPrompt="1"/>
          </p:nvPr>
        </p:nvSpPr>
        <p:spPr>
          <a:xfrm>
            <a:off x="335360" y="1527604"/>
            <a:ext cx="5760640" cy="1891897"/>
          </a:xfrm>
          <a:prstGeom prst="rect">
            <a:avLst/>
          </a:prstGeom>
          <a:solidFill>
            <a:schemeClr val="bg2"/>
          </a:solidFill>
        </p:spPr>
        <p:txBody>
          <a:bodyPr wrap="square" lIns="180000" tIns="36000" rIns="180000" bIns="720000" anchor="t">
            <a:spAutoFit/>
          </a:bodyPr>
          <a:lstStyle>
            <a:lvl1pPr algn="l">
              <a:lnSpc>
                <a:spcPts val="4440"/>
              </a:lnSpc>
              <a:defRPr lang="en-US" sz="4320" b="1" i="0" kern="1200" cap="none" spc="0" baseline="0" dirty="0" smtClean="0">
                <a:solidFill>
                  <a:schemeClr val="tx1"/>
                </a:solidFill>
                <a:latin typeface="+mn-lt"/>
                <a:ea typeface="Segoe UI" panose="020B0502040204020203" pitchFamily="34" charset="0"/>
                <a:cs typeface="Segoe UI" panose="020B0502040204020203" pitchFamily="34" charset="0"/>
              </a:defRPr>
            </a:lvl1pPr>
          </a:lstStyle>
          <a:p>
            <a:r>
              <a:rPr lang="en-US"/>
              <a:t>Add engaging title here</a:t>
            </a:r>
            <a:endParaRPr lang="en-GB"/>
          </a:p>
        </p:txBody>
      </p:sp>
      <p:sp>
        <p:nvSpPr>
          <p:cNvPr id="8" name="Text Placeholder 4"/>
          <p:cNvSpPr>
            <a:spLocks noGrp="1"/>
          </p:cNvSpPr>
          <p:nvPr>
            <p:ph type="body" sz="quarter" idx="11" hasCustomPrompt="1"/>
          </p:nvPr>
        </p:nvSpPr>
        <p:spPr>
          <a:xfrm>
            <a:off x="635004" y="2583192"/>
            <a:ext cx="3936437" cy="777686"/>
          </a:xfrm>
          <a:prstGeom prst="rect">
            <a:avLst/>
          </a:prstGeom>
        </p:spPr>
        <p:txBody>
          <a:bodyPr lIns="0" tIns="504000" rIns="0" bIns="0"/>
          <a:lstStyle>
            <a:lvl1pPr marL="0" indent="0" algn="l">
              <a:buNone/>
              <a:defRPr lang="en-GB" sz="144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866CA65A-A590-4577-9C3E-CD83E2A7A910}"/>
              </a:ext>
            </a:extLst>
          </p:cNvPr>
          <p:cNvSpPr>
            <a:spLocks noGrp="1"/>
          </p:cNvSpPr>
          <p:nvPr>
            <p:ph type="body" sz="quarter" idx="14" hasCustomPrompt="1"/>
          </p:nvPr>
        </p:nvSpPr>
        <p:spPr>
          <a:xfrm>
            <a:off x="8013338" y="731306"/>
            <a:ext cx="3553023" cy="207528"/>
          </a:xfrm>
          <a:prstGeom prst="rect">
            <a:avLst/>
          </a:prstGeom>
        </p:spPr>
        <p:txBody>
          <a:bodyPr lIns="0" tIns="0" rIns="0" bIns="0"/>
          <a:lstStyle>
            <a:lvl1pPr marL="0" indent="0" algn="r">
              <a:buNone/>
              <a:defRPr lang="en-GB" sz="120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1" name="Picture 10">
            <a:extLst>
              <a:ext uri="{FF2B5EF4-FFF2-40B4-BE49-F238E27FC236}">
                <a16:creationId xmlns:a16="http://schemas.microsoft.com/office/drawing/2014/main" id="{911C0998-640E-4200-A7CC-B0EDD2F699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8242" y="491074"/>
            <a:ext cx="2420257" cy="691199"/>
          </a:xfrm>
          <a:prstGeom prst="rect">
            <a:avLst/>
          </a:prstGeom>
        </p:spPr>
      </p:pic>
    </p:spTree>
    <p:extLst>
      <p:ext uri="{BB962C8B-B14F-4D97-AF65-F5344CB8AC3E}">
        <p14:creationId xmlns:p14="http://schemas.microsoft.com/office/powerpoint/2010/main" val="109085121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slide 3: Dual logo">
    <p:spTree>
      <p:nvGrpSpPr>
        <p:cNvPr id="1" name=""/>
        <p:cNvGrpSpPr/>
        <p:nvPr/>
      </p:nvGrpSpPr>
      <p:grpSpPr>
        <a:xfrm>
          <a:off x="0" y="0"/>
          <a:ext cx="0" cy="0"/>
          <a:chOff x="0" y="0"/>
          <a:chExt cx="0" cy="0"/>
        </a:xfrm>
      </p:grpSpPr>
      <p:sp>
        <p:nvSpPr>
          <p:cNvPr id="9" name="TextBox 8"/>
          <p:cNvSpPr txBox="1"/>
          <p:nvPr userDrawn="1"/>
        </p:nvSpPr>
        <p:spPr>
          <a:xfrm>
            <a:off x="630169" y="6382340"/>
            <a:ext cx="3840000" cy="92333"/>
          </a:xfrm>
          <a:prstGeom prst="rect">
            <a:avLst/>
          </a:prstGeom>
          <a:noFill/>
        </p:spPr>
        <p:txBody>
          <a:bodyPr wrap="square" lIns="0" tIns="0" rIns="0" bIns="0" rtlCol="0">
            <a:spAutoFit/>
          </a:bodyPr>
          <a:lstStyle/>
          <a:p>
            <a:pPr algn="l"/>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6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6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Freeform 1"/>
          <p:cNvSpPr/>
          <p:nvPr userDrawn="1"/>
        </p:nvSpPr>
        <p:spPr>
          <a:xfrm>
            <a:off x="5135893" y="1"/>
            <a:ext cx="7065343" cy="6866312"/>
          </a:xfrm>
          <a:custGeom>
            <a:avLst/>
            <a:gdLst>
              <a:gd name="connsiteX0" fmla="*/ 142009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420091 w 5999018"/>
              <a:gd name="connsiteY4" fmla="*/ 0 h 5742709"/>
              <a:gd name="connsiteX0" fmla="*/ 161615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616151 w 5999018"/>
              <a:gd name="connsiteY4" fmla="*/ 0 h 574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018" h="5742709">
                <a:moveTo>
                  <a:pt x="1616151" y="0"/>
                </a:moveTo>
                <a:lnTo>
                  <a:pt x="0" y="5742709"/>
                </a:lnTo>
                <a:lnTo>
                  <a:pt x="5999018" y="5742709"/>
                </a:lnTo>
                <a:lnTo>
                  <a:pt x="5999018" y="6927"/>
                </a:lnTo>
                <a:lnTo>
                  <a:pt x="1616151" y="0"/>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4" name="Text Placeholder 3"/>
          <p:cNvSpPr>
            <a:spLocks noGrp="1"/>
          </p:cNvSpPr>
          <p:nvPr>
            <p:ph type="body" sz="quarter" idx="12" hasCustomPrompt="1"/>
          </p:nvPr>
        </p:nvSpPr>
        <p:spPr>
          <a:xfrm>
            <a:off x="636030" y="4144661"/>
            <a:ext cx="8352367" cy="605105"/>
          </a:xfrm>
          <a:prstGeom prst="rect">
            <a:avLst/>
          </a:prstGeom>
        </p:spPr>
        <p:txBody>
          <a:bodyPr lIns="0" tIns="252000" rIns="0" bIns="0"/>
          <a:lstStyle>
            <a:lvl1pPr marL="0" indent="0">
              <a:lnSpc>
                <a:spcPts val="2040"/>
              </a:lnSpc>
              <a:spcBef>
                <a:spcPts val="0"/>
              </a:spcBef>
              <a:spcAft>
                <a:spcPts val="1080"/>
              </a:spcAft>
              <a:buNone/>
              <a:defRPr sz="1920" baseline="0"/>
            </a:lvl1pPr>
            <a:lvl8pPr marL="4251960" indent="-41148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629131" y="2579834"/>
            <a:ext cx="8347653" cy="1691316"/>
          </a:xfrm>
          <a:prstGeom prst="rect">
            <a:avLst/>
          </a:prstGeom>
        </p:spPr>
        <p:txBody>
          <a:bodyPr lIns="0" tIns="0" rIns="0" bIns="0" anchor="b" anchorCtr="0"/>
          <a:lstStyle>
            <a:lvl1pPr algn="l">
              <a:lnSpc>
                <a:spcPts val="4800"/>
              </a:lnSpc>
              <a:defRPr sz="4560" b="1">
                <a:latin typeface="+mn-lt"/>
              </a:defRPr>
            </a:lvl1pPr>
          </a:lstStyle>
          <a:p>
            <a:r>
              <a:rPr lang="en-US"/>
              <a:t>Add engaging title here</a:t>
            </a:r>
            <a:endParaRPr lang="en-GB"/>
          </a:p>
        </p:txBody>
      </p:sp>
      <p:sp>
        <p:nvSpPr>
          <p:cNvPr id="5" name="Picture Placeholder 4"/>
          <p:cNvSpPr>
            <a:spLocks noGrp="1"/>
          </p:cNvSpPr>
          <p:nvPr>
            <p:ph type="pic" sz="quarter" idx="16" hasCustomPrompt="1"/>
          </p:nvPr>
        </p:nvSpPr>
        <p:spPr>
          <a:xfrm>
            <a:off x="636030" y="1615956"/>
            <a:ext cx="2111209" cy="696478"/>
          </a:xfrm>
          <a:prstGeom prst="rect">
            <a:avLst/>
          </a:prstGeom>
        </p:spPr>
        <p:txBody>
          <a:bodyPr lIns="36000" tIns="36000" rIns="36000" bIns="36000"/>
          <a:lstStyle>
            <a:lvl1pPr marL="0" indent="0" algn="ctr">
              <a:lnSpc>
                <a:spcPts val="1200"/>
              </a:lnSpc>
              <a:buNone/>
              <a:defRPr sz="960" baseline="0"/>
            </a:lvl1pPr>
          </a:lstStyle>
          <a:p>
            <a:r>
              <a:rPr lang="en-GB" sz="1200"/>
              <a:t>Insert partner logo here. Keep width equal to </a:t>
            </a:r>
            <a:r>
              <a:rPr lang="en-GB" sz="1200" err="1"/>
              <a:t>BH</a:t>
            </a:r>
            <a:r>
              <a:rPr lang="en-GB" sz="1200"/>
              <a:t> logo where possible. </a:t>
            </a:r>
            <a:br>
              <a:rPr lang="en-GB" sz="1200"/>
            </a:br>
            <a:r>
              <a:rPr lang="en-GB" sz="1200"/>
              <a:t>Align top with red margin.</a:t>
            </a:r>
            <a:endParaRPr lang="en-GB"/>
          </a:p>
        </p:txBody>
      </p:sp>
      <p:sp>
        <p:nvSpPr>
          <p:cNvPr id="14" name="Text Placeholder 4"/>
          <p:cNvSpPr>
            <a:spLocks noGrp="1"/>
          </p:cNvSpPr>
          <p:nvPr>
            <p:ph type="body" sz="quarter" idx="11" hasCustomPrompt="1"/>
          </p:nvPr>
        </p:nvSpPr>
        <p:spPr>
          <a:xfrm>
            <a:off x="634377" y="5814178"/>
            <a:ext cx="3553023" cy="207528"/>
          </a:xfrm>
          <a:prstGeom prst="rect">
            <a:avLst/>
          </a:prstGeom>
        </p:spPr>
        <p:txBody>
          <a:bodyPr lIns="0" tIns="0" rIns="0" bIns="0"/>
          <a:lstStyle>
            <a:lvl1pPr marL="0" indent="0" algn="l">
              <a:buNone/>
              <a:defRPr lang="en-GB" sz="168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8B1DFB09-E090-4AC9-BD2F-6BF846042D13}"/>
              </a:ext>
            </a:extLst>
          </p:cNvPr>
          <p:cNvSpPr>
            <a:spLocks noGrp="1"/>
          </p:cNvSpPr>
          <p:nvPr>
            <p:ph type="body" sz="quarter" idx="14" hasCustomPrompt="1"/>
          </p:nvPr>
        </p:nvSpPr>
        <p:spPr>
          <a:xfrm>
            <a:off x="634377" y="5515829"/>
            <a:ext cx="3553023" cy="207528"/>
          </a:xfrm>
          <a:prstGeom prst="rect">
            <a:avLst/>
          </a:prstGeom>
        </p:spPr>
        <p:txBody>
          <a:bodyPr lIns="0" tIns="0" rIns="0" bIns="0"/>
          <a:lstStyle>
            <a:lvl1pPr marL="0" indent="0" algn="l">
              <a:buNone/>
              <a:defRPr lang="en-GB" sz="144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5" name="Picture 14">
            <a:extLst>
              <a:ext uri="{FF2B5EF4-FFF2-40B4-BE49-F238E27FC236}">
                <a16:creationId xmlns:a16="http://schemas.microsoft.com/office/drawing/2014/main" id="{E334D1F4-EC37-4BAC-8763-30026DBF5A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8242" y="686557"/>
            <a:ext cx="2420257" cy="691199"/>
          </a:xfrm>
          <a:prstGeom prst="rect">
            <a:avLst/>
          </a:prstGeom>
        </p:spPr>
      </p:pic>
    </p:spTree>
    <p:extLst>
      <p:ext uri="{BB962C8B-B14F-4D97-AF65-F5344CB8AC3E}">
        <p14:creationId xmlns:p14="http://schemas.microsoft.com/office/powerpoint/2010/main" val="2552210313"/>
      </p:ext>
    </p:extLst>
  </p:cSld>
  <p:clrMapOvr>
    <a:masterClrMapping/>
  </p:clrMapOvr>
  <p:transition>
    <p:wipe dir="r"/>
  </p:transition>
  <p:extLst>
    <p:ext uri="{DCECCB84-F9BA-43D5-87BE-67443E8EF086}">
      <p15:sldGuideLst xmlns:p15="http://schemas.microsoft.com/office/powerpoint/2012/main">
        <p15:guide id="1"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signatures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3397" y="497936"/>
            <a:ext cx="6432711" cy="738664"/>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a:t>
            </a:r>
            <a:br>
              <a:rPr lang="en-GB"/>
            </a:br>
            <a:r>
              <a:rPr lang="en-GB"/>
              <a:t>(QA/signatures slide)</a:t>
            </a:r>
          </a:p>
        </p:txBody>
      </p:sp>
      <p:sp>
        <p:nvSpPr>
          <p:cNvPr id="6" name="Content Placeholder 5"/>
          <p:cNvSpPr>
            <a:spLocks noGrp="1"/>
          </p:cNvSpPr>
          <p:nvPr>
            <p:ph sz="quarter" idx="14" hasCustomPrompt="1"/>
          </p:nvPr>
        </p:nvSpPr>
        <p:spPr>
          <a:xfrm>
            <a:off x="634237" y="2996952"/>
            <a:ext cx="7381977" cy="3024754"/>
          </a:xfrm>
          <a:prstGeom prst="rect">
            <a:avLst/>
          </a:prstGeom>
        </p:spPr>
        <p:txBody>
          <a:bodyPr/>
          <a:lstStyle>
            <a:lvl1pPr marL="0" indent="0" algn="ctr">
              <a:buNone/>
              <a:defRPr sz="2160" baseline="0"/>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 – </a:t>
            </a:r>
            <a:br>
              <a:rPr lang="en-US"/>
            </a:br>
            <a:r>
              <a:rPr lang="en-US"/>
              <a:t>ready made slide with preset table can be found in 1a Standard Template [with guidance notes] ppt</a:t>
            </a:r>
          </a:p>
        </p:txBody>
      </p:sp>
      <p:sp>
        <p:nvSpPr>
          <p:cNvPr id="10"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4" name="Text Placeholder 3">
            <a:extLst>
              <a:ext uri="{FF2B5EF4-FFF2-40B4-BE49-F238E27FC236}">
                <a16:creationId xmlns:a16="http://schemas.microsoft.com/office/drawing/2014/main" id="{153AE733-E00C-4AB3-A3A4-F58D6D5F0F04}"/>
              </a:ext>
            </a:extLst>
          </p:cNvPr>
          <p:cNvSpPr>
            <a:spLocks noGrp="1"/>
          </p:cNvSpPr>
          <p:nvPr>
            <p:ph type="body" sz="quarter" idx="16" hasCustomPrompt="1"/>
          </p:nvPr>
        </p:nvSpPr>
        <p:spPr>
          <a:xfrm>
            <a:off x="644056" y="1622835"/>
            <a:ext cx="7372157" cy="1201298"/>
          </a:xfrm>
          <a:prstGeom prst="rect">
            <a:avLst/>
          </a:prstGeom>
        </p:spPr>
        <p:txBody>
          <a:bodyPr lIns="0" tIns="0" rIns="0" bIns="0"/>
          <a:lstStyle>
            <a:lvl1pPr marL="0" indent="0">
              <a:lnSpc>
                <a:spcPts val="1560"/>
              </a:lnSpc>
              <a:spcAft>
                <a:spcPts val="480"/>
              </a:spcAft>
              <a:buClr>
                <a:schemeClr val="accent2"/>
              </a:buClr>
              <a:buFont typeface="Wingdings" panose="05000000000000000000" pitchFamily="2" charset="2"/>
              <a:buNone/>
              <a:defRPr sz="1200"/>
            </a:lvl1pPr>
            <a:lvl2pPr marL="216000" indent="-216000">
              <a:buClr>
                <a:schemeClr val="accent2"/>
              </a:buClr>
              <a:buFont typeface="Wingdings" panose="05000000000000000000" pitchFamily="2" charset="2"/>
              <a:buChar char="§"/>
              <a:defRPr sz="1260"/>
            </a:lvl2pPr>
            <a:lvl3pPr marL="0" indent="0">
              <a:buClr>
                <a:schemeClr val="accent2"/>
              </a:buClr>
              <a:buFont typeface="Wingdings" panose="05000000000000000000" pitchFamily="2" charset="2"/>
              <a:buNone/>
              <a:defRPr sz="1260"/>
            </a:lvl3pPr>
            <a:lvl4pPr marL="0" indent="0">
              <a:buClr>
                <a:schemeClr val="accent2"/>
              </a:buClr>
              <a:buFont typeface="Wingdings" panose="05000000000000000000" pitchFamily="2" charset="2"/>
              <a:buNone/>
              <a:defRPr sz="1260"/>
            </a:lvl4pPr>
            <a:lvl5pPr marL="0" indent="0">
              <a:buClr>
                <a:schemeClr val="accent2"/>
              </a:buClr>
              <a:buFont typeface="Wingdings" panose="05000000000000000000" pitchFamily="2" charset="2"/>
              <a:buNone/>
              <a:defRPr sz="1260"/>
            </a:lvl5pPr>
          </a:lstStyle>
          <a:p>
            <a:pPr lvl="0"/>
            <a:r>
              <a:rPr lang="en-US"/>
              <a:t>Add the following text: </a:t>
            </a:r>
            <a:r>
              <a:rPr lang="en-GB" sz="1260"/>
              <a:t>This report has been prepared for the sole benefit, use and information of [insert client name] for the purposes set out in the report or instructions commissioning it. The liability of </a:t>
            </a:r>
            <a:r>
              <a:rPr lang="en-GB" sz="1260" err="1"/>
              <a:t>Buro</a:t>
            </a:r>
            <a:r>
              <a:rPr lang="en-GB" sz="1260"/>
              <a:t> Happold Limited in respect of the information contained in the report will not extend to any third party. </a:t>
            </a:r>
            <a:endParaRPr lang="en-US"/>
          </a:p>
        </p:txBody>
      </p:sp>
    </p:spTree>
    <p:extLst>
      <p:ext uri="{BB962C8B-B14F-4D97-AF65-F5344CB8AC3E}">
        <p14:creationId xmlns:p14="http://schemas.microsoft.com/office/powerpoint/2010/main" val="237250170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text slide: Green pattern">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1355170"/>
            <a:ext cx="12192000" cy="3456383"/>
          </a:xfrm>
          <a:prstGeom prst="rect">
            <a:avLst/>
          </a:prstGeom>
          <a:solidFill>
            <a:schemeClr val="bg1"/>
          </a:solidFill>
        </p:spPr>
        <p:txBody>
          <a:bodyPr wrap="square" lIns="1800000" tIns="144000" rIns="1800000" bIns="144000" anchor="ctr" anchorCtr="0">
            <a:noAutofit/>
          </a:bodyPr>
          <a:lstStyle>
            <a:lvl1pPr algn="l">
              <a:defRPr sz="2880" b="1" baseline="0">
                <a:solidFill>
                  <a:schemeClr val="tx1"/>
                </a:solidFill>
                <a:latin typeface="+mn-lt"/>
                <a:cs typeface="Segoe UI" panose="020B0502040204020203" pitchFamily="34" charset="0"/>
              </a:defRPr>
            </a:lvl1pPr>
          </a:lstStyle>
          <a:p>
            <a:r>
              <a:rPr lang="en-US"/>
              <a:t>Add intro text here</a:t>
            </a:r>
            <a:r>
              <a:rPr lang="en-GB"/>
              <a:t> providing a broad overview of your presentation. </a:t>
            </a:r>
            <a:br>
              <a:rPr lang="en-GB"/>
            </a:br>
            <a:r>
              <a:rPr lang="en-GB"/>
              <a:t>For best practice, only use slide layout once. Keep text to a maximum of six lines or 40 words</a:t>
            </a:r>
            <a:r>
              <a:rPr lang="en-US"/>
              <a:t>.</a:t>
            </a:r>
            <a:endParaRPr lang="en-GB"/>
          </a:p>
        </p:txBody>
      </p:sp>
      <p:sp>
        <p:nvSpPr>
          <p:cNvPr id="6"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31460330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text slide: Black pattern">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4" name="Title 1"/>
          <p:cNvSpPr>
            <a:spLocks noGrp="1"/>
          </p:cNvSpPr>
          <p:nvPr>
            <p:ph type="title" hasCustomPrompt="1"/>
          </p:nvPr>
        </p:nvSpPr>
        <p:spPr>
          <a:xfrm>
            <a:off x="0" y="1355170"/>
            <a:ext cx="12192000" cy="3456383"/>
          </a:xfrm>
          <a:prstGeom prst="rect">
            <a:avLst/>
          </a:prstGeom>
          <a:solidFill>
            <a:schemeClr val="bg1"/>
          </a:solidFill>
        </p:spPr>
        <p:txBody>
          <a:bodyPr wrap="square" lIns="1800000" tIns="144000" rIns="1800000" bIns="144000" anchor="ctr" anchorCtr="0">
            <a:noAutofit/>
          </a:bodyPr>
          <a:lstStyle>
            <a:lvl1pPr algn="l">
              <a:defRPr sz="2880" b="1" baseline="0">
                <a:solidFill>
                  <a:schemeClr val="tx1"/>
                </a:solidFill>
                <a:latin typeface="+mn-lt"/>
                <a:cs typeface="Segoe UI" panose="020B0502040204020203" pitchFamily="34" charset="0"/>
              </a:defRPr>
            </a:lvl1pPr>
          </a:lstStyle>
          <a:p>
            <a:r>
              <a:rPr lang="en-GB"/>
              <a:t>Add intro text here providing a broad overview of your presentation. </a:t>
            </a:r>
            <a:br>
              <a:rPr lang="en-GB"/>
            </a:br>
            <a:r>
              <a:rPr lang="en-GB"/>
              <a:t>For best practice, only use slide layout once. Keep text to a maximum of six lines or 40 words</a:t>
            </a:r>
            <a:r>
              <a:rPr lang="en-US"/>
              <a:t>.</a:t>
            </a:r>
            <a:endParaRPr lang="en-GB"/>
          </a:p>
        </p:txBody>
      </p:sp>
    </p:spTree>
    <p:extLst>
      <p:ext uri="{BB962C8B-B14F-4D97-AF65-F5344CB8AC3E}">
        <p14:creationId xmlns:p14="http://schemas.microsoft.com/office/powerpoint/2010/main" val="184803889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divider/section title slide: Whit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630040" y="843931"/>
            <a:ext cx="9306387" cy="4313261"/>
          </a:xfrm>
          <a:prstGeom prst="rect">
            <a:avLst/>
          </a:prstGeom>
        </p:spPr>
        <p:txBody>
          <a:bodyPr wrap="square" lIns="0" tIns="0" rIns="0" bIns="0" anchor="ctr">
            <a:noAutofit/>
          </a:bodyPr>
          <a:lstStyle>
            <a:lvl1pPr marL="0" marR="0" indent="0" algn="l" defTabSz="1097280" rtl="0" eaLnBrk="1" fontAlgn="auto" latinLnBrk="0" hangingPunct="1">
              <a:lnSpc>
                <a:spcPts val="5520"/>
              </a:lnSpc>
              <a:spcBef>
                <a:spcPts val="0"/>
              </a:spcBef>
              <a:spcAft>
                <a:spcPts val="0"/>
              </a:spcAft>
              <a:buClrTx/>
              <a:buSzTx/>
              <a:buFont typeface="Arial" pitchFamily="34" charset="0"/>
              <a:buNone/>
              <a:tabLst/>
              <a:defRPr sz="4800" b="1" cap="all" spc="240" baseline="0">
                <a:solidFill>
                  <a:schemeClr val="tx1"/>
                </a:solidFill>
                <a:latin typeface="+mn-lt"/>
                <a:cs typeface="Segoe UI" panose="020B0502040204020203" pitchFamily="34" charset="0"/>
              </a:defRPr>
            </a:lvl1pPr>
            <a:lvl2pPr marL="548640" marR="0" indent="0" defTabSz="1097280" rtl="0" eaLnBrk="1" fontAlgn="auto" latinLnBrk="0" hangingPunct="1">
              <a:lnSpc>
                <a:spcPct val="100000"/>
              </a:lnSpc>
              <a:spcBef>
                <a:spcPct val="20000"/>
              </a:spcBef>
              <a:spcAft>
                <a:spcPts val="0"/>
              </a:spcAft>
              <a:buClrTx/>
              <a:buSzTx/>
              <a:buFont typeface="Wingdings" pitchFamily="2" charset="2"/>
              <a:buChar char="§"/>
              <a:tabLst/>
              <a:defRPr sz="2400">
                <a:solidFill>
                  <a:srgbClr val="3C3C3C"/>
                </a:solidFill>
              </a:defRPr>
            </a:lvl2pPr>
            <a:lvl3pPr marL="1097280" marR="0" indent="0" defTabSz="1097280" rtl="0" eaLnBrk="1" fontAlgn="auto" latinLnBrk="0" hangingPunct="1">
              <a:lnSpc>
                <a:spcPct val="100000"/>
              </a:lnSpc>
              <a:spcBef>
                <a:spcPct val="20000"/>
              </a:spcBef>
              <a:spcAft>
                <a:spcPts val="0"/>
              </a:spcAft>
              <a:buClrTx/>
              <a:buSzTx/>
              <a:buFont typeface="Wingdings" pitchFamily="2" charset="2"/>
              <a:buNone/>
              <a:tabLst/>
              <a:defRPr sz="2400">
                <a:solidFill>
                  <a:srgbClr val="3C3C3C"/>
                </a:solidFill>
              </a:defRPr>
            </a:lvl3pPr>
            <a:lvl4pPr>
              <a:defRPr sz="2400">
                <a:solidFill>
                  <a:srgbClr val="3C3C3C"/>
                </a:solidFill>
              </a:defRPr>
            </a:lvl4pPr>
            <a:lvl5pPr>
              <a:defRPr sz="2400">
                <a:solidFill>
                  <a:srgbClr val="3C3C3C"/>
                </a:solidFill>
              </a:defRPr>
            </a:lvl5pPr>
          </a:lstStyle>
          <a:p>
            <a:pPr lvl="0"/>
            <a:r>
              <a:rPr lang="en-US"/>
              <a:t>ADD new section heading here or engaging statement</a:t>
            </a:r>
          </a:p>
        </p:txBody>
      </p:sp>
      <p:sp>
        <p:nvSpPr>
          <p:cNvPr id="5"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00373140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8BE9-42F7-4C18-8E70-91625F28DB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17A288-06D5-4292-890F-CEF0738D3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DD4349-F25B-4D8A-9935-A788EF8A56D2}"/>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544F66F6-B192-4070-B401-8714785FC3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46C48-30AF-4A1C-93F7-909006B094F2}"/>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780638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divider/section title slide: Colour">
    <p:spTree>
      <p:nvGrpSpPr>
        <p:cNvPr id="1" name=""/>
        <p:cNvGrpSpPr/>
        <p:nvPr/>
      </p:nvGrpSpPr>
      <p:grpSpPr>
        <a:xfrm>
          <a:off x="0" y="0"/>
          <a:ext cx="0" cy="0"/>
          <a:chOff x="0" y="0"/>
          <a:chExt cx="0" cy="0"/>
        </a:xfrm>
      </p:grpSpPr>
      <p:sp>
        <p:nvSpPr>
          <p:cNvPr id="2" name="Rectangle 1"/>
          <p:cNvSpPr/>
          <p:nvPr userDrawn="1"/>
        </p:nvSpPr>
        <p:spPr>
          <a:xfrm>
            <a:off x="0" y="0"/>
            <a:ext cx="12192000" cy="602170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8" name="Content Placeholder 2"/>
          <p:cNvSpPr>
            <a:spLocks noGrp="1"/>
          </p:cNvSpPr>
          <p:nvPr>
            <p:ph idx="1" hasCustomPrompt="1"/>
          </p:nvPr>
        </p:nvSpPr>
        <p:spPr>
          <a:xfrm>
            <a:off x="630040" y="836713"/>
            <a:ext cx="9306387" cy="4320481"/>
          </a:xfrm>
          <a:prstGeom prst="rect">
            <a:avLst/>
          </a:prstGeom>
        </p:spPr>
        <p:txBody>
          <a:bodyPr wrap="square" lIns="0" tIns="0" rIns="0" bIns="0" anchor="ctr">
            <a:noAutofit/>
          </a:bodyPr>
          <a:lstStyle>
            <a:lvl1pPr marL="0" marR="0" indent="0" algn="l" defTabSz="1097280" rtl="0" eaLnBrk="1" fontAlgn="auto" latinLnBrk="0" hangingPunct="1">
              <a:lnSpc>
                <a:spcPts val="5520"/>
              </a:lnSpc>
              <a:spcBef>
                <a:spcPts val="0"/>
              </a:spcBef>
              <a:spcAft>
                <a:spcPts val="0"/>
              </a:spcAft>
              <a:buClrTx/>
              <a:buSzTx/>
              <a:buFont typeface="Arial" pitchFamily="34" charset="0"/>
              <a:buNone/>
              <a:tabLst/>
              <a:defRPr sz="4800" b="1" cap="all" spc="240" baseline="0">
                <a:solidFill>
                  <a:schemeClr val="bg1"/>
                </a:solidFill>
                <a:latin typeface="+mn-lt"/>
                <a:cs typeface="Segoe UI" panose="020B0502040204020203" pitchFamily="34" charset="0"/>
              </a:defRPr>
            </a:lvl1pPr>
            <a:lvl2pPr marL="548640" marR="0" indent="0" defTabSz="1097280" rtl="0" eaLnBrk="1" fontAlgn="auto" latinLnBrk="0" hangingPunct="1">
              <a:lnSpc>
                <a:spcPct val="100000"/>
              </a:lnSpc>
              <a:spcBef>
                <a:spcPct val="20000"/>
              </a:spcBef>
              <a:spcAft>
                <a:spcPts val="0"/>
              </a:spcAft>
              <a:buClrTx/>
              <a:buSzTx/>
              <a:buFont typeface="Wingdings" pitchFamily="2" charset="2"/>
              <a:buChar char="§"/>
              <a:tabLst/>
              <a:defRPr sz="2400">
                <a:solidFill>
                  <a:srgbClr val="3C3C3C"/>
                </a:solidFill>
              </a:defRPr>
            </a:lvl2pPr>
            <a:lvl3pPr marL="1097280" marR="0" indent="0" defTabSz="1097280" rtl="0" eaLnBrk="1" fontAlgn="auto" latinLnBrk="0" hangingPunct="1">
              <a:lnSpc>
                <a:spcPct val="100000"/>
              </a:lnSpc>
              <a:spcBef>
                <a:spcPct val="20000"/>
              </a:spcBef>
              <a:spcAft>
                <a:spcPts val="0"/>
              </a:spcAft>
              <a:buClrTx/>
              <a:buSzTx/>
              <a:buFont typeface="Wingdings" pitchFamily="2" charset="2"/>
              <a:buNone/>
              <a:tabLst/>
              <a:defRPr sz="2400">
                <a:solidFill>
                  <a:srgbClr val="3C3C3C"/>
                </a:solidFill>
              </a:defRPr>
            </a:lvl3pPr>
            <a:lvl4pPr>
              <a:defRPr sz="2400">
                <a:solidFill>
                  <a:srgbClr val="3C3C3C"/>
                </a:solidFill>
              </a:defRPr>
            </a:lvl4pPr>
            <a:lvl5pPr>
              <a:defRPr sz="2400">
                <a:solidFill>
                  <a:srgbClr val="3C3C3C"/>
                </a:solidFill>
              </a:defRPr>
            </a:lvl5pPr>
          </a:lstStyle>
          <a:p>
            <a:pPr lvl="0"/>
            <a:r>
              <a:rPr lang="en-US"/>
              <a:t>ADD new section heading here or engaging statement</a:t>
            </a:r>
          </a:p>
        </p:txBody>
      </p:sp>
      <p:sp>
        <p:nvSpPr>
          <p:cNvPr id="5"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66852296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divider/section title slide">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hasCustomPrompt="1"/>
          </p:nvPr>
        </p:nvSpPr>
        <p:spPr>
          <a:xfrm>
            <a:off x="0" y="-11209"/>
            <a:ext cx="12192000" cy="6858000"/>
          </a:xfrm>
          <a:prstGeom prst="rect">
            <a:avLst/>
          </a:prstGeom>
        </p:spPr>
        <p:txBody>
          <a:bodyPr/>
          <a:lstStyle>
            <a:lvl1pPr marL="0" indent="0" algn="ctr">
              <a:buNone/>
              <a:tabLst>
                <a:tab pos="3768090" algn="l"/>
              </a:tabLst>
              <a:defRPr sz="1920" baseline="0"/>
            </a:lvl1pPr>
          </a:lstStyle>
          <a:p>
            <a:r>
              <a:rPr lang="en-GB"/>
              <a:t>Click icon beneath heading text to insert picture </a:t>
            </a:r>
            <a:br>
              <a:rPr lang="en-GB"/>
            </a:br>
            <a:r>
              <a:rPr lang="en-GB"/>
              <a:t>or drag and drop</a:t>
            </a:r>
          </a:p>
        </p:txBody>
      </p:sp>
      <p:sp>
        <p:nvSpPr>
          <p:cNvPr id="9" name="Text Placeholder 2"/>
          <p:cNvSpPr>
            <a:spLocks noGrp="1"/>
          </p:cNvSpPr>
          <p:nvPr>
            <p:ph type="body" sz="quarter" idx="12" hasCustomPrompt="1"/>
          </p:nvPr>
        </p:nvSpPr>
        <p:spPr>
          <a:xfrm>
            <a:off x="624000" y="6379613"/>
            <a:ext cx="3840427" cy="172819"/>
          </a:xfrm>
          <a:prstGeom prst="rect">
            <a:avLst/>
          </a:prstGeom>
        </p:spPr>
        <p:txBody>
          <a:bodyPr lIns="0" tIns="0" rIns="0" bIns="0"/>
          <a:lstStyle>
            <a:lvl1pPr marL="0" indent="0" algn="l">
              <a:buNone/>
              <a:defRPr sz="840" b="0" i="0" baseline="0">
                <a:solidFill>
                  <a:srgbClr val="000000"/>
                </a:solidFill>
                <a:latin typeface="Segoe UI Semibold" panose="020B0702040204020203" pitchFamily="34" charset="0"/>
                <a:cs typeface="Segoe UI" panose="020B0502040204020203" pitchFamily="34" charset="0"/>
              </a:defRPr>
            </a:lvl1pPr>
          </a:lstStyle>
          <a:p>
            <a:pPr lvl="0"/>
            <a:r>
              <a:rPr lang="en-US"/>
              <a:t>Add image copyright here</a:t>
            </a:r>
            <a:endParaRPr lang="en-GB"/>
          </a:p>
        </p:txBody>
      </p:sp>
      <p:sp>
        <p:nvSpPr>
          <p:cNvPr id="14" name="Text Placeholder 13"/>
          <p:cNvSpPr>
            <a:spLocks noGrp="1"/>
          </p:cNvSpPr>
          <p:nvPr>
            <p:ph type="body" sz="quarter" idx="15" hasCustomPrompt="1"/>
          </p:nvPr>
        </p:nvSpPr>
        <p:spPr>
          <a:xfrm>
            <a:off x="8077699" y="6405503"/>
            <a:ext cx="3490909" cy="142826"/>
          </a:xfrm>
          <a:prstGeom prst="rect">
            <a:avLst/>
          </a:prstGeom>
        </p:spPr>
        <p:txBody>
          <a:bodyPr lIns="0" tIns="0" rIns="0" bIns="0"/>
          <a:lstStyle>
            <a:lvl1pPr marL="0" indent="0" algn="r">
              <a:buNone/>
              <a:defRPr sz="600" baseline="0">
                <a:solidFill>
                  <a:schemeClr val="tx1"/>
                </a:solidFill>
              </a:defRPr>
            </a:lvl1pPr>
            <a:lvl2pPr>
              <a:defRPr sz="720"/>
            </a:lvl2pPr>
            <a:lvl3pPr>
              <a:defRPr sz="720"/>
            </a:lvl3pPr>
            <a:lvl4pPr>
              <a:defRPr sz="720"/>
            </a:lvl4pPr>
            <a:lvl5pPr>
              <a:defRPr sz="720"/>
            </a:lvl5pPr>
          </a:lstStyle>
          <a:p>
            <a:pPr lvl="0"/>
            <a:r>
              <a:rPr lang="en-US"/>
              <a:t>COPYRIGHT © 1976-2021 </a:t>
            </a:r>
            <a:r>
              <a:rPr lang="en-US" err="1"/>
              <a:t>BURO</a:t>
            </a:r>
            <a:r>
              <a:rPr lang="en-US"/>
              <a:t> HAPPOLD. ALL RIGHTS RESERVED</a:t>
            </a:r>
          </a:p>
        </p:txBody>
      </p:sp>
      <p:sp>
        <p:nvSpPr>
          <p:cNvPr id="8" name="Content Placeholder 2"/>
          <p:cNvSpPr>
            <a:spLocks noGrp="1"/>
          </p:cNvSpPr>
          <p:nvPr>
            <p:ph idx="1" hasCustomPrompt="1"/>
          </p:nvPr>
        </p:nvSpPr>
        <p:spPr>
          <a:xfrm>
            <a:off x="630040" y="836712"/>
            <a:ext cx="9306387" cy="4320480"/>
          </a:xfrm>
          <a:prstGeom prst="rect">
            <a:avLst/>
          </a:prstGeom>
        </p:spPr>
        <p:txBody>
          <a:bodyPr wrap="square" lIns="0" tIns="0" rIns="0" bIns="0" anchor="ctr">
            <a:noAutofit/>
          </a:bodyPr>
          <a:lstStyle>
            <a:lvl1pPr marL="0" marR="0" indent="0" algn="l" defTabSz="1097280" rtl="0" eaLnBrk="1" fontAlgn="auto" latinLnBrk="0" hangingPunct="1">
              <a:lnSpc>
                <a:spcPts val="5520"/>
              </a:lnSpc>
              <a:spcBef>
                <a:spcPts val="0"/>
              </a:spcBef>
              <a:spcAft>
                <a:spcPts val="0"/>
              </a:spcAft>
              <a:buClrTx/>
              <a:buSzTx/>
              <a:buFont typeface="Arial" pitchFamily="34" charset="0"/>
              <a:buNone/>
              <a:tabLst/>
              <a:defRPr sz="4800" b="1" cap="all" spc="240" baseline="0">
                <a:solidFill>
                  <a:schemeClr val="tx1"/>
                </a:solidFill>
                <a:latin typeface="+mn-lt"/>
                <a:cs typeface="Segoe UI" panose="020B0502040204020203" pitchFamily="34" charset="0"/>
              </a:defRPr>
            </a:lvl1pPr>
            <a:lvl2pPr marL="548640" marR="0" indent="0" defTabSz="1097280" rtl="0" eaLnBrk="1" fontAlgn="auto" latinLnBrk="0" hangingPunct="1">
              <a:lnSpc>
                <a:spcPct val="100000"/>
              </a:lnSpc>
              <a:spcBef>
                <a:spcPct val="20000"/>
              </a:spcBef>
              <a:spcAft>
                <a:spcPts val="0"/>
              </a:spcAft>
              <a:buClrTx/>
              <a:buSzTx/>
              <a:buFont typeface="Wingdings" pitchFamily="2" charset="2"/>
              <a:buChar char="§"/>
              <a:tabLst/>
              <a:defRPr sz="2400">
                <a:solidFill>
                  <a:srgbClr val="3C3C3C"/>
                </a:solidFill>
              </a:defRPr>
            </a:lvl2pPr>
            <a:lvl3pPr marL="1097280" marR="0" indent="0" defTabSz="1097280" rtl="0" eaLnBrk="1" fontAlgn="auto" latinLnBrk="0" hangingPunct="1">
              <a:lnSpc>
                <a:spcPct val="100000"/>
              </a:lnSpc>
              <a:spcBef>
                <a:spcPct val="20000"/>
              </a:spcBef>
              <a:spcAft>
                <a:spcPts val="0"/>
              </a:spcAft>
              <a:buClrTx/>
              <a:buSzTx/>
              <a:buFont typeface="Wingdings" pitchFamily="2" charset="2"/>
              <a:buNone/>
              <a:tabLst/>
              <a:defRPr sz="2400">
                <a:solidFill>
                  <a:srgbClr val="3C3C3C"/>
                </a:solidFill>
              </a:defRPr>
            </a:lvl3pPr>
            <a:lvl4pPr>
              <a:defRPr sz="2400">
                <a:solidFill>
                  <a:srgbClr val="3C3C3C"/>
                </a:solidFill>
              </a:defRPr>
            </a:lvl4pPr>
            <a:lvl5pPr>
              <a:defRPr sz="2400">
                <a:solidFill>
                  <a:srgbClr val="3C3C3C"/>
                </a:solidFill>
              </a:defRPr>
            </a:lvl5pPr>
          </a:lstStyle>
          <a:p>
            <a:pPr lvl="0"/>
            <a:r>
              <a:rPr lang="en-US"/>
              <a:t>ADD new section heading here or engaging statement</a:t>
            </a:r>
          </a:p>
        </p:txBody>
      </p:sp>
      <p:sp>
        <p:nvSpPr>
          <p:cNvPr id="3" name="Slide Number Placeholder 2"/>
          <p:cNvSpPr>
            <a:spLocks noGrp="1"/>
          </p:cNvSpPr>
          <p:nvPr>
            <p:ph type="sldNum" sz="quarter" idx="17"/>
          </p:nvPr>
        </p:nvSpPr>
        <p:spPr/>
        <p:txBody>
          <a:bodyPr/>
          <a:lstStyle/>
          <a:p>
            <a:fld id="{9CA745CD-3612-4869-A47A-60441A1959BE}" type="slidenum">
              <a:rPr lang="en-GB" smtClean="0"/>
              <a:pPr/>
              <a:t>‹#›</a:t>
            </a:fld>
            <a:endParaRPr lang="en-GB"/>
          </a:p>
        </p:txBody>
      </p:sp>
    </p:spTree>
    <p:extLst>
      <p:ext uri="{BB962C8B-B14F-4D97-AF65-F5344CB8AC3E}">
        <p14:creationId xmlns:p14="http://schemas.microsoft.com/office/powerpoint/2010/main" val="321077126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555132"/>
            <a:ext cx="10944192" cy="4466156"/>
          </a:xfrm>
          <a:prstGeom prst="rect">
            <a:avLst/>
          </a:prstGeom>
        </p:spPr>
        <p:txBody>
          <a:bodyPr lIns="0" tIns="0" rIns="0" bIns="108000"/>
          <a:lstStyle>
            <a:lvl1pPr marL="259200" marR="0" indent="-259200" defTabSz="0" rtl="0" eaLnBrk="1" fontAlgn="auto" latinLnBrk="0" hangingPunct="1">
              <a:lnSpc>
                <a:spcPct val="100000"/>
              </a:lnSpc>
              <a:spcBef>
                <a:spcPct val="20000"/>
              </a:spcBef>
              <a:spcAft>
                <a:spcPts val="720"/>
              </a:spcAft>
              <a:buClr>
                <a:srgbClr val="C4D600"/>
              </a:buClr>
              <a:buSzTx/>
              <a:buFont typeface="Wingdings" panose="05000000000000000000" pitchFamily="2" charset="2"/>
              <a:buChar char="§"/>
              <a:tabLst>
                <a:tab pos="345600" algn="l"/>
                <a:tab pos="712800" algn="l"/>
                <a:tab pos="1123200" algn="l"/>
                <a:tab pos="14688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marR="0" indent="-259200" defTabSz="0" rtl="0" eaLnBrk="1" fontAlgn="auto" latinLnBrk="0" hangingPunct="1">
              <a:lnSpc>
                <a:spcPct val="100000"/>
              </a:lnSpc>
              <a:spcBef>
                <a:spcPts val="0"/>
              </a:spcBef>
              <a:spcAft>
                <a:spcPts val="720"/>
              </a:spcAft>
              <a:buClr>
                <a:srgbClr val="C4D600"/>
              </a:buClr>
              <a:buSzTx/>
              <a:buFont typeface="Arial" panose="020B0604020202020204" pitchFamily="34" charset="0"/>
              <a:buChar char="•"/>
              <a:tabLst>
                <a:tab pos="345600" algn="l"/>
                <a:tab pos="712800" algn="l"/>
                <a:tab pos="1123200" algn="l"/>
                <a:tab pos="14688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marR="0" indent="-259200" defTabSz="0" rtl="0" eaLnBrk="1" fontAlgn="auto" latinLnBrk="0" hangingPunct="1">
              <a:lnSpc>
                <a:spcPct val="100000"/>
              </a:lnSpc>
              <a:spcBef>
                <a:spcPts val="0"/>
              </a:spcBef>
              <a:spcAft>
                <a:spcPts val="720"/>
              </a:spcAft>
              <a:buClr>
                <a:srgbClr val="C4D600"/>
              </a:buClr>
              <a:buSzTx/>
              <a:buFont typeface="Arial" panose="020B0604020202020204" pitchFamily="34" charset="0"/>
              <a:buChar char="•"/>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296000" indent="-259200" defTabSz="0">
              <a:lnSpc>
                <a:spcPct val="100000"/>
              </a:lnSpc>
              <a:spcBef>
                <a:spcPts val="0"/>
              </a:spcBef>
              <a:spcAft>
                <a:spcPts val="720"/>
              </a:spcAft>
              <a:buClr>
                <a:srgbClr val="C4D600"/>
              </a:buClr>
              <a:buFont typeface="Arial" pitchFamily="34" charset="0"/>
              <a:buChar char="•"/>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text here. To turn bullet points on and off use bullets button in paragraph tool bar on home tab</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7" name="Title 1"/>
          <p:cNvSpPr>
            <a:spLocks noGrp="1"/>
          </p:cNvSpPr>
          <p:nvPr>
            <p:ph type="title" hasCustomPrompt="1"/>
          </p:nvPr>
        </p:nvSpPr>
        <p:spPr>
          <a:xfrm>
            <a:off x="623397" y="492995"/>
            <a:ext cx="6432711" cy="738664"/>
          </a:xfrm>
          <a:prstGeom prst="rect">
            <a:avLst/>
          </a:prstGeom>
          <a:noFill/>
        </p:spPr>
        <p:txBody>
          <a:bodyPr wrap="square" lIns="0" tIns="0" rIns="0" bIns="0">
            <a:spAutoFit/>
          </a:bodyPr>
          <a:lstStyle>
            <a:lvl1pPr algn="l">
              <a:defRPr sz="2400" b="1" cap="none" spc="0" baseline="0">
                <a:solidFill>
                  <a:srgbClr val="000000"/>
                </a:solidFill>
                <a:latin typeface="+mn-lt"/>
                <a:ea typeface="Segoe UI" panose="020B0502040204020203" pitchFamily="34" charset="0"/>
                <a:cs typeface="Segoe UI" panose="020B0502040204020203" pitchFamily="34" charset="0"/>
              </a:defRPr>
            </a:lvl1pPr>
          </a:lstStyle>
          <a:p>
            <a:r>
              <a:rPr lang="en-US"/>
              <a:t>Add heading here </a:t>
            </a:r>
            <a:br>
              <a:rPr lang="en-US"/>
            </a:br>
            <a:r>
              <a:rPr lang="en-US"/>
              <a:t>(Paragraph text or bulleted list slide)</a:t>
            </a:r>
            <a:endParaRPr lang="en-GB"/>
          </a:p>
        </p:txBody>
      </p:sp>
      <p:sp>
        <p:nvSpPr>
          <p:cNvPr id="6"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2236008290"/>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imated bullet lis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2" y="1555132"/>
            <a:ext cx="10944192" cy="4466156"/>
          </a:xfrm>
          <a:prstGeom prst="rect">
            <a:avLst/>
          </a:prstGeom>
        </p:spPr>
        <p:txBody>
          <a:bodyPr lIns="0" tIns="0" rIns="0" bIns="108000"/>
          <a:lstStyle>
            <a:lvl1pPr marL="259200" marR="0" indent="-259200" defTabSz="0" rtl="0" eaLnBrk="1" fontAlgn="auto" latinLnBrk="0" hangingPunct="1">
              <a:lnSpc>
                <a:spcPct val="100000"/>
              </a:lnSpc>
              <a:spcBef>
                <a:spcPct val="20000"/>
              </a:spcBef>
              <a:spcAft>
                <a:spcPts val="720"/>
              </a:spcAft>
              <a:buClr>
                <a:srgbClr val="C4D600"/>
              </a:buClr>
              <a:buSzTx/>
              <a:buFont typeface="Wingdings" panose="05000000000000000000" pitchFamily="2" charset="2"/>
              <a:buChar char="§"/>
              <a:tabLst>
                <a:tab pos="345600" algn="l"/>
                <a:tab pos="712800" algn="l"/>
                <a:tab pos="1123200" algn="l"/>
                <a:tab pos="14688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marR="0" indent="-259200" defTabSz="0" rtl="0" eaLnBrk="1" fontAlgn="auto" latinLnBrk="0" hangingPunct="1">
              <a:lnSpc>
                <a:spcPct val="100000"/>
              </a:lnSpc>
              <a:spcBef>
                <a:spcPts val="0"/>
              </a:spcBef>
              <a:spcAft>
                <a:spcPts val="720"/>
              </a:spcAft>
              <a:buClr>
                <a:srgbClr val="C4D600"/>
              </a:buClr>
              <a:buSzTx/>
              <a:buFont typeface="Arial" panose="020B0604020202020204" pitchFamily="34" charset="0"/>
              <a:buChar char="•"/>
              <a:tabLst>
                <a:tab pos="345600" algn="l"/>
                <a:tab pos="712800" algn="l"/>
                <a:tab pos="1123200" algn="l"/>
                <a:tab pos="14688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marR="0" indent="-259200" defTabSz="0" rtl="0" eaLnBrk="1" fontAlgn="auto" latinLnBrk="0" hangingPunct="1">
              <a:lnSpc>
                <a:spcPct val="100000"/>
              </a:lnSpc>
              <a:spcBef>
                <a:spcPts val="0"/>
              </a:spcBef>
              <a:spcAft>
                <a:spcPts val="720"/>
              </a:spcAft>
              <a:buClr>
                <a:srgbClr val="C4D600"/>
              </a:buClr>
              <a:buSzTx/>
              <a:buFont typeface="Arial" panose="020B0604020202020204" pitchFamily="34" charset="0"/>
              <a:buChar char="•"/>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036800" indent="0" defTabSz="0">
              <a:lnSpc>
                <a:spcPct val="100000"/>
              </a:lnSpc>
              <a:spcBef>
                <a:spcPts val="0"/>
              </a:spcBef>
              <a:spcAft>
                <a:spcPts val="720"/>
              </a:spcAft>
              <a:buClr>
                <a:srgbClr val="C4D600"/>
              </a:buClr>
              <a:buFont typeface="Arial" pitchFamily="34" charset="0"/>
              <a:buNone/>
              <a:tabLst>
                <a:tab pos="345600" algn="l"/>
                <a:tab pos="712800" algn="l"/>
                <a:tab pos="1123200" algn="l"/>
                <a:tab pos="14688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bullet one here</a:t>
            </a:r>
          </a:p>
          <a:p>
            <a:pPr lvl="0"/>
            <a:r>
              <a:rPr lang="en-US"/>
              <a:t>Bullet two</a:t>
            </a:r>
          </a:p>
          <a:p>
            <a:pPr lvl="0"/>
            <a:r>
              <a:rPr lang="en-US"/>
              <a:t>Bullet three</a:t>
            </a:r>
          </a:p>
          <a:p>
            <a:pPr lvl="0"/>
            <a:r>
              <a:rPr lang="en-US"/>
              <a:t>Bullet four</a:t>
            </a:r>
          </a:p>
          <a:p>
            <a:pPr lvl="0"/>
            <a:r>
              <a:rPr lang="en-US"/>
              <a:t>Bullet five</a:t>
            </a:r>
          </a:p>
          <a:p>
            <a:pPr lvl="0"/>
            <a:r>
              <a:rPr lang="en-US"/>
              <a:t>Bullet six</a:t>
            </a:r>
          </a:p>
          <a:p>
            <a:pPr lvl="0"/>
            <a:r>
              <a:rPr lang="en-US"/>
              <a:t>Bullet seven</a:t>
            </a:r>
          </a:p>
          <a:p>
            <a:pPr lvl="0"/>
            <a:r>
              <a:rPr lang="en-US"/>
              <a:t>Bullet eight</a:t>
            </a:r>
          </a:p>
          <a:p>
            <a:pPr lvl="0"/>
            <a:r>
              <a:rPr lang="en-US"/>
              <a:t>Bullet nine</a:t>
            </a:r>
          </a:p>
          <a:p>
            <a:pPr lvl="0"/>
            <a:r>
              <a:rPr lang="en-US"/>
              <a:t>Bullet ten</a:t>
            </a:r>
          </a:p>
          <a:p>
            <a:pPr lvl="4"/>
            <a:endParaRPr lang="en-US"/>
          </a:p>
        </p:txBody>
      </p:sp>
      <p:sp>
        <p:nvSpPr>
          <p:cNvPr id="7" name="Title 1"/>
          <p:cNvSpPr>
            <a:spLocks noGrp="1"/>
          </p:cNvSpPr>
          <p:nvPr>
            <p:ph type="title" hasCustomPrompt="1"/>
          </p:nvPr>
        </p:nvSpPr>
        <p:spPr>
          <a:xfrm>
            <a:off x="623397" y="492995"/>
            <a:ext cx="6432711" cy="738664"/>
          </a:xfrm>
          <a:prstGeom prst="rect">
            <a:avLst/>
          </a:prstGeom>
          <a:noFill/>
        </p:spPr>
        <p:txBody>
          <a:bodyPr wrap="square" lIns="0" tIns="0" rIns="0" bIns="0">
            <a:spAutoFit/>
          </a:bodyPr>
          <a:lstStyle>
            <a:lvl1pPr algn="l">
              <a:defRPr sz="2400" b="1" cap="none" spc="0" baseline="0">
                <a:solidFill>
                  <a:srgbClr val="000000"/>
                </a:solidFill>
                <a:latin typeface="+mn-lt"/>
                <a:ea typeface="Segoe UI" panose="020B0502040204020203" pitchFamily="34" charset="0"/>
                <a:cs typeface="Segoe UI" panose="020B0502040204020203" pitchFamily="34" charset="0"/>
              </a:defRPr>
            </a:lvl1pPr>
          </a:lstStyle>
          <a:p>
            <a:r>
              <a:rPr lang="en-US"/>
              <a:t>Add heading here </a:t>
            </a:r>
            <a:br>
              <a:rPr lang="en-US"/>
            </a:br>
            <a:r>
              <a:rPr lang="en-US"/>
              <a:t>(Animated bullet list slide)</a:t>
            </a:r>
            <a:endParaRPr lang="en-GB"/>
          </a:p>
        </p:txBody>
      </p:sp>
      <p:sp>
        <p:nvSpPr>
          <p:cNvPr id="6"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85198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Comparison">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096001" y="1450567"/>
            <a:ext cx="5078233" cy="380534"/>
          </a:xfrm>
          <a:prstGeom prst="rect">
            <a:avLst/>
          </a:prstGeom>
        </p:spPr>
        <p:txBody>
          <a:bodyPr lIns="0" tIns="0" rIns="0" bIns="0" anchor="b"/>
          <a:lstStyle>
            <a:lvl1pPr marL="0" indent="0" defTabSz="0">
              <a:buNone/>
              <a:tabLst>
                <a:tab pos="345600" algn="l"/>
                <a:tab pos="712800" algn="l"/>
                <a:tab pos="1123200" algn="l"/>
                <a:tab pos="1468800" algn="l"/>
                <a:tab pos="1814400" algn="l"/>
              </a:tabLst>
              <a:defRPr sz="1800" b="1" baseline="0">
                <a:solidFill>
                  <a:schemeClr val="tx1"/>
                </a:solidFill>
                <a:latin typeface="+mn-lt"/>
                <a:cs typeface="Segoe UI" panose="020B0502040204020203"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Add subheading</a:t>
            </a:r>
          </a:p>
        </p:txBody>
      </p:sp>
      <p:sp>
        <p:nvSpPr>
          <p:cNvPr id="3" name="Text Placeholder 2"/>
          <p:cNvSpPr>
            <a:spLocks noGrp="1"/>
          </p:cNvSpPr>
          <p:nvPr>
            <p:ph type="body" idx="1" hasCustomPrompt="1"/>
          </p:nvPr>
        </p:nvSpPr>
        <p:spPr>
          <a:xfrm>
            <a:off x="623392" y="1443444"/>
            <a:ext cx="5101547" cy="387658"/>
          </a:xfrm>
          <a:prstGeom prst="rect">
            <a:avLst/>
          </a:prstGeom>
        </p:spPr>
        <p:txBody>
          <a:bodyPr lIns="0" tIns="0" rIns="0" bIns="0" anchor="b"/>
          <a:lstStyle>
            <a:lvl1pPr marL="0" indent="0" defTabSz="0">
              <a:buNone/>
              <a:tabLst>
                <a:tab pos="345600" algn="l"/>
                <a:tab pos="712800" algn="l"/>
                <a:tab pos="1123200" algn="l"/>
                <a:tab pos="1468800" algn="l"/>
                <a:tab pos="1814400" algn="l"/>
              </a:tabLst>
              <a:defRPr sz="1800" b="1" baseline="0">
                <a:solidFill>
                  <a:schemeClr val="tx1"/>
                </a:solidFill>
                <a:latin typeface="+mn-lt"/>
                <a:ea typeface="Segoe UI" panose="020B0502040204020203" pitchFamily="34" charset="0"/>
                <a:cs typeface="Segoe UI" panose="020B0502040204020203"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Add subheading</a:t>
            </a:r>
          </a:p>
        </p:txBody>
      </p:sp>
      <p:sp>
        <p:nvSpPr>
          <p:cNvPr id="14" name="Content Placeholder 2"/>
          <p:cNvSpPr>
            <a:spLocks noGrp="1"/>
          </p:cNvSpPr>
          <p:nvPr>
            <p:ph sz="half" idx="15" hasCustomPrompt="1"/>
          </p:nvPr>
        </p:nvSpPr>
        <p:spPr>
          <a:xfrm>
            <a:off x="623392" y="2023001"/>
            <a:ext cx="5101547" cy="3998287"/>
          </a:xfrm>
          <a:prstGeom prst="rect">
            <a:avLst/>
          </a:prstGeom>
        </p:spPr>
        <p:txBody>
          <a:bodyPr lIns="0" tIns="0" rIns="0" bIns="0"/>
          <a:lstStyle>
            <a:lvl1pPr marL="259200" indent="-259200" defTabSz="0">
              <a:lnSpc>
                <a:spcPct val="100000"/>
              </a:lnSpc>
              <a:spcBef>
                <a:spcPts val="0"/>
              </a:spcBef>
              <a:spcAft>
                <a:spcPts val="720"/>
              </a:spcAft>
              <a:buClr>
                <a:srgbClr val="C4D600"/>
              </a:buClr>
              <a:buFont typeface="Wingdings" pitchFamily="2" charset="2"/>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indent="-259200" defTabSz="0">
              <a:lnSpc>
                <a:spcPct val="100000"/>
              </a:lnSpc>
              <a:spcBef>
                <a:spcPts val="0"/>
              </a:spcBef>
              <a:spcAft>
                <a:spcPts val="720"/>
              </a:spcAft>
              <a:buClr>
                <a:srgbClr val="C4D600"/>
              </a:buClr>
              <a:buFont typeface="Arial"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2960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a:defRPr sz="2160"/>
            </a:lvl6pPr>
            <a:lvl7pPr>
              <a:defRPr sz="2160"/>
            </a:lvl7pPr>
            <a:lvl8pPr>
              <a:defRPr sz="2160"/>
            </a:lvl8pPr>
            <a:lvl9pPr>
              <a:defRPr sz="216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15" name="Title 1"/>
          <p:cNvSpPr>
            <a:spLocks noGrp="1"/>
          </p:cNvSpPr>
          <p:nvPr>
            <p:ph type="title" hasCustomPrompt="1"/>
          </p:nvPr>
        </p:nvSpPr>
        <p:spPr>
          <a:xfrm>
            <a:off x="623397" y="492995"/>
            <a:ext cx="6432711" cy="738664"/>
          </a:xfrm>
          <a:prstGeom prst="rect">
            <a:avLst/>
          </a:prstGeom>
          <a:noFill/>
        </p:spPr>
        <p:txBody>
          <a:bodyPr wrap="square" lIns="0" tIns="0" rIns="0" bIns="0">
            <a:spAutoFit/>
          </a:bodyPr>
          <a:lstStyle>
            <a:lvl1pPr algn="l">
              <a:defRPr sz="2400" b="1" cap="none" spc="0" baseline="0">
                <a:solidFill>
                  <a:srgbClr val="000000"/>
                </a:solidFill>
                <a:latin typeface="+mn-lt"/>
                <a:cs typeface="Segoe UI" panose="020B0502040204020203" pitchFamily="34" charset="0"/>
              </a:defRPr>
            </a:lvl1pPr>
          </a:lstStyle>
          <a:p>
            <a:r>
              <a:rPr lang="en-GB"/>
              <a:t>Add heading here </a:t>
            </a:r>
            <a:br>
              <a:rPr lang="en-GB"/>
            </a:br>
            <a:r>
              <a:rPr lang="en-GB"/>
              <a:t>(Comparison slide)</a:t>
            </a:r>
          </a:p>
        </p:txBody>
      </p:sp>
      <p:sp>
        <p:nvSpPr>
          <p:cNvPr id="11" name="Content Placeholder 2"/>
          <p:cNvSpPr>
            <a:spLocks noGrp="1"/>
          </p:cNvSpPr>
          <p:nvPr>
            <p:ph sz="half" idx="16" hasCustomPrompt="1"/>
          </p:nvPr>
        </p:nvSpPr>
        <p:spPr>
          <a:xfrm>
            <a:off x="6095401" y="2032543"/>
            <a:ext cx="5089164" cy="3988746"/>
          </a:xfrm>
          <a:prstGeom prst="rect">
            <a:avLst/>
          </a:prstGeom>
        </p:spPr>
        <p:txBody>
          <a:bodyPr lIns="0" tIns="0" rIns="0" bIns="0"/>
          <a:lstStyle>
            <a:lvl1pPr marL="259200" indent="-259200" defTabSz="0">
              <a:lnSpc>
                <a:spcPct val="100000"/>
              </a:lnSpc>
              <a:spcBef>
                <a:spcPts val="0"/>
              </a:spcBef>
              <a:spcAft>
                <a:spcPts val="720"/>
              </a:spcAft>
              <a:buClr>
                <a:srgbClr val="C4D600"/>
              </a:buClr>
              <a:buFont typeface="Wingdings" pitchFamily="2" charset="2"/>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indent="-259200" defTabSz="0">
              <a:lnSpc>
                <a:spcPct val="100000"/>
              </a:lnSpc>
              <a:spcBef>
                <a:spcPts val="0"/>
              </a:spcBef>
              <a:spcAft>
                <a:spcPts val="720"/>
              </a:spcAft>
              <a:buClr>
                <a:srgbClr val="C4D600"/>
              </a:buClr>
              <a:buFont typeface="Arial"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2960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a:defRPr sz="2160"/>
            </a:lvl6pPr>
            <a:lvl7pPr>
              <a:defRPr sz="2160"/>
            </a:lvl7pPr>
            <a:lvl8pPr>
              <a:defRPr sz="2160"/>
            </a:lvl8pPr>
            <a:lvl9pPr>
              <a:defRPr sz="216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9"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186331406"/>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Two content">
    <p:spTree>
      <p:nvGrpSpPr>
        <p:cNvPr id="1" name=""/>
        <p:cNvGrpSpPr/>
        <p:nvPr/>
      </p:nvGrpSpPr>
      <p:grpSpPr>
        <a:xfrm>
          <a:off x="0" y="0"/>
          <a:ext cx="0" cy="0"/>
          <a:chOff x="0" y="0"/>
          <a:chExt cx="0" cy="0"/>
        </a:xfrm>
      </p:grpSpPr>
      <p:sp>
        <p:nvSpPr>
          <p:cNvPr id="14" name="Content Placeholder 2"/>
          <p:cNvSpPr>
            <a:spLocks noGrp="1"/>
          </p:cNvSpPr>
          <p:nvPr>
            <p:ph sz="half" idx="15" hasCustomPrompt="1"/>
          </p:nvPr>
        </p:nvSpPr>
        <p:spPr>
          <a:xfrm>
            <a:off x="623392" y="1555087"/>
            <a:ext cx="5101547" cy="4466202"/>
          </a:xfrm>
          <a:prstGeom prst="rect">
            <a:avLst/>
          </a:prstGeom>
        </p:spPr>
        <p:txBody>
          <a:bodyPr lIns="0" tIns="0" rIns="0" bIns="0"/>
          <a:lstStyle>
            <a:lvl1pPr marL="259200" indent="-259200" defTabSz="0">
              <a:lnSpc>
                <a:spcPct val="100000"/>
              </a:lnSpc>
              <a:spcBef>
                <a:spcPts val="0"/>
              </a:spcBef>
              <a:spcAft>
                <a:spcPts val="720"/>
              </a:spcAft>
              <a:buClr>
                <a:srgbClr val="C4D600"/>
              </a:buClr>
              <a:buFont typeface="Wingdings" pitchFamily="2" charset="2"/>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indent="-259200" defTabSz="0">
              <a:lnSpc>
                <a:spcPct val="100000"/>
              </a:lnSpc>
              <a:spcBef>
                <a:spcPts val="0"/>
              </a:spcBef>
              <a:spcAft>
                <a:spcPts val="720"/>
              </a:spcAft>
              <a:buClr>
                <a:srgbClr val="C4D600"/>
              </a:buClr>
              <a:buFont typeface="Arial"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2960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a:defRPr sz="2160"/>
            </a:lvl6pPr>
            <a:lvl7pPr>
              <a:defRPr sz="2160"/>
            </a:lvl7pPr>
            <a:lvl8pPr>
              <a:defRPr sz="2160"/>
            </a:lvl8pPr>
            <a:lvl9pPr>
              <a:defRPr sz="216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15" name="Title 1"/>
          <p:cNvSpPr>
            <a:spLocks noGrp="1"/>
          </p:cNvSpPr>
          <p:nvPr>
            <p:ph type="title" hasCustomPrompt="1"/>
          </p:nvPr>
        </p:nvSpPr>
        <p:spPr>
          <a:xfrm>
            <a:off x="623397" y="492995"/>
            <a:ext cx="6432711" cy="738664"/>
          </a:xfrm>
          <a:prstGeom prst="rect">
            <a:avLst/>
          </a:prstGeom>
          <a:noFill/>
        </p:spPr>
        <p:txBody>
          <a:bodyPr wrap="square" lIns="0" tIns="0" rIns="0" bIns="0">
            <a:spAutoFit/>
          </a:bodyPr>
          <a:lstStyle>
            <a:lvl1pPr algn="l">
              <a:defRPr sz="2400" b="1" cap="none" spc="0" baseline="0">
                <a:solidFill>
                  <a:srgbClr val="000000"/>
                </a:solidFill>
                <a:latin typeface="+mn-lt"/>
                <a:cs typeface="Segoe UI" panose="020B0502040204020203" pitchFamily="34" charset="0"/>
              </a:defRPr>
            </a:lvl1pPr>
          </a:lstStyle>
          <a:p>
            <a:r>
              <a:rPr lang="en-GB"/>
              <a:t>Add heading here </a:t>
            </a:r>
            <a:br>
              <a:rPr lang="en-GB"/>
            </a:br>
            <a:r>
              <a:rPr lang="en-GB"/>
              <a:t>(Two-content slide)</a:t>
            </a:r>
          </a:p>
        </p:txBody>
      </p:sp>
      <p:sp>
        <p:nvSpPr>
          <p:cNvPr id="11" name="Content Placeholder 2"/>
          <p:cNvSpPr>
            <a:spLocks noGrp="1"/>
          </p:cNvSpPr>
          <p:nvPr>
            <p:ph sz="half" idx="16" hasCustomPrompt="1"/>
          </p:nvPr>
        </p:nvSpPr>
        <p:spPr>
          <a:xfrm>
            <a:off x="6095401" y="1555086"/>
            <a:ext cx="5089164" cy="4466203"/>
          </a:xfrm>
          <a:prstGeom prst="rect">
            <a:avLst/>
          </a:prstGeom>
        </p:spPr>
        <p:txBody>
          <a:bodyPr lIns="0" tIns="0" rIns="0" bIns="0"/>
          <a:lstStyle>
            <a:lvl1pPr marL="259200" indent="-259200" defTabSz="0">
              <a:lnSpc>
                <a:spcPct val="100000"/>
              </a:lnSpc>
              <a:spcBef>
                <a:spcPts val="0"/>
              </a:spcBef>
              <a:spcAft>
                <a:spcPts val="720"/>
              </a:spcAft>
              <a:buClr>
                <a:srgbClr val="C4D600"/>
              </a:buClr>
              <a:buFont typeface="Wingdings" pitchFamily="2" charset="2"/>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518400" indent="-259200" defTabSz="0">
              <a:lnSpc>
                <a:spcPct val="100000"/>
              </a:lnSpc>
              <a:spcBef>
                <a:spcPts val="0"/>
              </a:spcBef>
              <a:spcAft>
                <a:spcPts val="720"/>
              </a:spcAft>
              <a:buClr>
                <a:srgbClr val="C4D600"/>
              </a:buClr>
              <a:buFont typeface="Arial"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7776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0368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296000" indent="-259200" defTabSz="0">
              <a:lnSpc>
                <a:spcPct val="100000"/>
              </a:lnSpc>
              <a:spcBef>
                <a:spcPts val="0"/>
              </a:spcBef>
              <a:spcAft>
                <a:spcPts val="720"/>
              </a:spcAft>
              <a:buClr>
                <a:srgbClr val="C4D600"/>
              </a:buClr>
              <a:buFont typeface="Arial" panose="020B0604020202020204" pitchFamily="34" charset="0"/>
              <a:buChar char="•"/>
              <a:tabLst>
                <a:tab pos="345600" algn="l"/>
                <a:tab pos="712800" algn="l"/>
                <a:tab pos="1123200" algn="l"/>
                <a:tab pos="1468800" algn="l"/>
                <a:tab pos="1814400" algn="l"/>
              </a:tabLst>
              <a:defRPr sz="192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a:defRPr sz="2160"/>
            </a:lvl6pPr>
            <a:lvl7pPr>
              <a:defRPr sz="2160"/>
            </a:lvl7pPr>
            <a:lvl8pPr>
              <a:defRPr sz="2160"/>
            </a:lvl8pPr>
            <a:lvl9pPr>
              <a:defRPr sz="216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9"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88598680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page image slide: Lef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12191999" cy="6016954"/>
          </a:xfrm>
          <a:prstGeom prst="rect">
            <a:avLst/>
          </a:prstGeom>
        </p:spPr>
        <p:txBody>
          <a:bodyPr/>
          <a:lstStyle>
            <a:lvl1pPr marL="0" indent="0" algn="ctr">
              <a:buNone/>
              <a:tabLst>
                <a:tab pos="3768090" algn="l"/>
              </a:tabLst>
              <a:defRPr sz="24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391880" y="-49186"/>
            <a:ext cx="3024000" cy="1695107"/>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480"/>
              </a:spcAft>
              <a:buNone/>
              <a:defRPr sz="12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8"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6" name="Text Placeholder 9"/>
          <p:cNvSpPr>
            <a:spLocks noGrp="1"/>
          </p:cNvSpPr>
          <p:nvPr>
            <p:ph type="body" sz="quarter" idx="15" hasCustomPrompt="1"/>
          </p:nvPr>
        </p:nvSpPr>
        <p:spPr>
          <a:xfrm>
            <a:off x="391880" y="805102"/>
            <a:ext cx="3024000" cy="840818"/>
          </a:xfrm>
          <a:prstGeom prst="rect">
            <a:avLst/>
          </a:prstGeom>
          <a:noFill/>
        </p:spPr>
        <p:txBody>
          <a:bodyPr wrap="square" lIns="180000" tIns="180000" rIns="180000" bIns="180000" anchor="t" anchorCtr="0">
            <a:noAutofit/>
          </a:bodyPr>
          <a:lstStyle>
            <a:lvl1pPr marL="0" indent="0">
              <a:lnSpc>
                <a:spcPct val="100000"/>
              </a:lnSpc>
              <a:spcBef>
                <a:spcPts val="0"/>
              </a:spcBef>
              <a:spcAft>
                <a:spcPts val="0"/>
              </a:spcAft>
              <a:buNone/>
              <a:defRPr sz="96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 Adjust white box underneath to maintain equal borders</a:t>
            </a:r>
          </a:p>
        </p:txBody>
      </p:sp>
    </p:spTree>
    <p:extLst>
      <p:ext uri="{BB962C8B-B14F-4D97-AF65-F5344CB8AC3E}">
        <p14:creationId xmlns:p14="http://schemas.microsoft.com/office/powerpoint/2010/main" val="285282713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image slide: Righ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12191999" cy="6016954"/>
          </a:xfrm>
          <a:prstGeom prst="rect">
            <a:avLst/>
          </a:prstGeom>
        </p:spPr>
        <p:txBody>
          <a:bodyPr/>
          <a:lstStyle>
            <a:lvl1pPr marL="0" indent="0" algn="ctr">
              <a:buNone/>
              <a:tabLst>
                <a:tab pos="3768090" algn="l"/>
              </a:tabLst>
              <a:defRPr sz="2400" baseline="0"/>
            </a:lvl1pPr>
          </a:lstStyle>
          <a:p>
            <a:r>
              <a:rPr lang="en-US"/>
              <a:t>Click icon to add picture</a:t>
            </a:r>
            <a:endParaRPr lang="en-GB"/>
          </a:p>
        </p:txBody>
      </p:sp>
      <p:sp>
        <p:nvSpPr>
          <p:cNvPr id="7" name="Text Placeholder 9"/>
          <p:cNvSpPr>
            <a:spLocks noGrp="1"/>
          </p:cNvSpPr>
          <p:nvPr>
            <p:ph type="body" sz="quarter" idx="16" hasCustomPrompt="1"/>
          </p:nvPr>
        </p:nvSpPr>
        <p:spPr>
          <a:xfrm>
            <a:off x="8784299" y="-49186"/>
            <a:ext cx="3024000" cy="1695107"/>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480"/>
              </a:spcAft>
              <a:buNone/>
              <a:defRPr sz="12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9" name="Text Placeholder 9"/>
          <p:cNvSpPr>
            <a:spLocks noGrp="1"/>
          </p:cNvSpPr>
          <p:nvPr>
            <p:ph type="body" sz="quarter" idx="17" hasCustomPrompt="1"/>
          </p:nvPr>
        </p:nvSpPr>
        <p:spPr>
          <a:xfrm>
            <a:off x="8784299" y="805102"/>
            <a:ext cx="3024000" cy="840818"/>
          </a:xfrm>
          <a:prstGeom prst="rect">
            <a:avLst/>
          </a:prstGeom>
          <a:noFill/>
        </p:spPr>
        <p:txBody>
          <a:bodyPr wrap="square" lIns="180000" tIns="180000" rIns="180000" bIns="180000" anchor="t" anchorCtr="0">
            <a:noAutofit/>
          </a:bodyPr>
          <a:lstStyle>
            <a:lvl1pPr marL="0" indent="0">
              <a:lnSpc>
                <a:spcPct val="100000"/>
              </a:lnSpc>
              <a:spcBef>
                <a:spcPts val="0"/>
              </a:spcBef>
              <a:spcAft>
                <a:spcPts val="0"/>
              </a:spcAft>
              <a:buNone/>
              <a:defRPr sz="96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 Adjust white box underneath to maintain equal borders</a:t>
            </a:r>
          </a:p>
        </p:txBody>
      </p:sp>
      <p:sp>
        <p:nvSpPr>
          <p:cNvPr id="8"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677940252"/>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image slide: Portrai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6096000" y="0"/>
            <a:ext cx="6096001" cy="6858000"/>
          </a:xfrm>
          <a:prstGeom prst="rect">
            <a:avLst/>
          </a:prstGeom>
        </p:spPr>
        <p:txBody>
          <a:bodyPr/>
          <a:lstStyle>
            <a:lvl1pPr marL="0" indent="0" algn="ctr">
              <a:buNone/>
              <a:tabLst>
                <a:tab pos="3768090" algn="l"/>
              </a:tabLst>
              <a:defRPr sz="2400" baseline="0"/>
            </a:lvl1pPr>
          </a:lstStyle>
          <a:p>
            <a:r>
              <a:rPr lang="en-US"/>
              <a:t>Click icon to add picture</a:t>
            </a:r>
            <a:endParaRPr lang="en-GB"/>
          </a:p>
        </p:txBody>
      </p:sp>
      <p:sp>
        <p:nvSpPr>
          <p:cNvPr id="7" name="Text Placeholder 9"/>
          <p:cNvSpPr>
            <a:spLocks noGrp="1"/>
          </p:cNvSpPr>
          <p:nvPr>
            <p:ph type="body" sz="quarter" idx="16" hasCustomPrompt="1"/>
          </p:nvPr>
        </p:nvSpPr>
        <p:spPr>
          <a:xfrm>
            <a:off x="623392" y="1601765"/>
            <a:ext cx="3024000" cy="414619"/>
          </a:xfrm>
          <a:prstGeom prst="rect">
            <a:avLst/>
          </a:prstGeom>
          <a:solidFill>
            <a:schemeClr val="bg1"/>
          </a:solidFill>
        </p:spPr>
        <p:txBody>
          <a:bodyPr wrap="square" lIns="0" tIns="0" rIns="0" bIns="180000" anchor="t" anchorCtr="0">
            <a:noAutofit/>
          </a:bodyPr>
          <a:lstStyle>
            <a:lvl1pPr marL="0" indent="0">
              <a:lnSpc>
                <a:spcPct val="100000"/>
              </a:lnSpc>
              <a:spcBef>
                <a:spcPts val="0"/>
              </a:spcBef>
              <a:spcAft>
                <a:spcPts val="480"/>
              </a:spcAft>
              <a:buNone/>
              <a:defRPr sz="1200" b="1" i="0" cap="none" spc="0" baseline="0">
                <a:solidFill>
                  <a:srgbClr val="000000"/>
                </a:solidFill>
                <a:latin typeface="+mn-lt"/>
                <a:cs typeface="Segoe UI" panose="020B0502040204020203" pitchFamily="34" charset="0"/>
              </a:defRPr>
            </a:lvl1pPr>
          </a:lstStyle>
          <a:p>
            <a:pPr lvl="0"/>
            <a:r>
              <a:rPr lang="en-US"/>
              <a:t>Add project name here (bold) </a:t>
            </a:r>
            <a:br>
              <a:rPr lang="en-US"/>
            </a:br>
            <a:r>
              <a:rPr lang="en-US"/>
              <a:t>and location below (not bold)</a:t>
            </a:r>
          </a:p>
        </p:txBody>
      </p:sp>
      <p:sp>
        <p:nvSpPr>
          <p:cNvPr id="9" name="Text Placeholder 9"/>
          <p:cNvSpPr>
            <a:spLocks noGrp="1"/>
          </p:cNvSpPr>
          <p:nvPr>
            <p:ph type="body" sz="quarter" idx="17" hasCustomPrompt="1"/>
          </p:nvPr>
        </p:nvSpPr>
        <p:spPr>
          <a:xfrm>
            <a:off x="623392" y="2016384"/>
            <a:ext cx="3024000" cy="840818"/>
          </a:xfrm>
          <a:prstGeom prst="rect">
            <a:avLst/>
          </a:prstGeom>
          <a:noFill/>
        </p:spPr>
        <p:txBody>
          <a:bodyPr wrap="square" lIns="0" tIns="180000" rIns="0" bIns="0" anchor="t" anchorCtr="0">
            <a:noAutofit/>
          </a:bodyPr>
          <a:lstStyle>
            <a:lvl1pPr marL="0" indent="0">
              <a:lnSpc>
                <a:spcPct val="100000"/>
              </a:lnSpc>
              <a:spcBef>
                <a:spcPts val="0"/>
              </a:spcBef>
              <a:spcAft>
                <a:spcPts val="0"/>
              </a:spcAft>
              <a:buNone/>
              <a:defRPr sz="96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a:t>
            </a:r>
          </a:p>
        </p:txBody>
      </p:sp>
      <p:sp>
        <p:nvSpPr>
          <p:cNvPr id="8"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5050293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slide: Option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3396" y="491613"/>
            <a:ext cx="6432712" cy="738664"/>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a:t>
            </a:r>
            <a:br>
              <a:rPr lang="en-GB"/>
            </a:br>
            <a:r>
              <a:rPr lang="en-GB"/>
              <a:t>(chart/table slide with text)</a:t>
            </a:r>
          </a:p>
        </p:txBody>
      </p:sp>
      <p:sp>
        <p:nvSpPr>
          <p:cNvPr id="7" name="Content Placeholder 2"/>
          <p:cNvSpPr>
            <a:spLocks noGrp="1"/>
          </p:cNvSpPr>
          <p:nvPr>
            <p:ph idx="12" hasCustomPrompt="1"/>
          </p:nvPr>
        </p:nvSpPr>
        <p:spPr>
          <a:xfrm>
            <a:off x="623392" y="1570750"/>
            <a:ext cx="3456384" cy="4450956"/>
          </a:xfrm>
          <a:prstGeom prst="rect">
            <a:avLst/>
          </a:prstGeom>
        </p:spPr>
        <p:txBody>
          <a:bodyPr lIns="0" tIns="0" rIns="0" bIns="108000">
            <a:noAutofit/>
          </a:bodyPr>
          <a:lstStyle>
            <a:lvl1pPr marL="216000" marR="0" indent="-216000" defTabSz="0" rtl="0" eaLnBrk="1" fontAlgn="auto" latinLnBrk="0" hangingPunct="1">
              <a:lnSpc>
                <a:spcPts val="216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6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ts val="216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6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648000" marR="0" indent="-216000" defTabSz="0" rtl="0" eaLnBrk="1" fontAlgn="auto" latinLnBrk="0" hangingPunct="1">
              <a:lnSpc>
                <a:spcPts val="216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6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864000" indent="-216000" defTabSz="0">
              <a:lnSpc>
                <a:spcPts val="2160"/>
              </a:lnSpc>
              <a:spcBef>
                <a:spcPts val="0"/>
              </a:spcBef>
              <a:spcAft>
                <a:spcPts val="480"/>
              </a:spcAft>
              <a:buClr>
                <a:srgbClr val="C4D600"/>
              </a:buClr>
              <a:buFont typeface="Arial" panose="020B0604020202020204" pitchFamily="34" charset="0"/>
              <a:buChar char="•"/>
              <a:tabLst>
                <a:tab pos="345600" algn="l"/>
                <a:tab pos="712800" algn="l"/>
                <a:tab pos="1123200" algn="l"/>
                <a:tab pos="1468800" algn="l"/>
              </a:tabLst>
              <a:defRPr sz="16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080000" indent="-216000" defTabSz="0">
              <a:lnSpc>
                <a:spcPts val="2160"/>
              </a:lnSpc>
              <a:spcBef>
                <a:spcPts val="0"/>
              </a:spcBef>
              <a:spcAft>
                <a:spcPts val="480"/>
              </a:spcAft>
              <a:buClr>
                <a:srgbClr val="C4D600"/>
              </a:buClr>
              <a:buFont typeface="Arial" pitchFamily="34" charset="0"/>
              <a:buChar char="•"/>
              <a:tabLst>
                <a:tab pos="345600" algn="l"/>
                <a:tab pos="712800" algn="l"/>
                <a:tab pos="1123200" algn="l"/>
                <a:tab pos="1468800" algn="l"/>
              </a:tabLst>
              <a:defRPr sz="16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supporting text or bullet points here. To turn bullet points on and off use bullets button in paragraph tool bar on home tab</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 name="Content Placeholder 9"/>
          <p:cNvSpPr>
            <a:spLocks noGrp="1"/>
          </p:cNvSpPr>
          <p:nvPr>
            <p:ph sz="quarter" idx="13"/>
          </p:nvPr>
        </p:nvSpPr>
        <p:spPr>
          <a:xfrm>
            <a:off x="4361772" y="1613536"/>
            <a:ext cx="7199776" cy="4397689"/>
          </a:xfrm>
          <a:prstGeom prst="rect">
            <a:avLst/>
          </a:prstGeom>
        </p:spPr>
        <p:txBody>
          <a:bodyPr/>
          <a:lstStyle>
            <a:lvl1pPr marL="0" indent="0" algn="ctr">
              <a:buNone/>
              <a:defRPr sz="2160" baseline="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3449479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008A-8DCB-405C-A9BD-83FB4661F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D064E8-682C-4B20-90CD-B85BAEC44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B1651-D5F7-4E43-923D-843A513C15C6}"/>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2D9BBA28-2078-4E9E-86EE-2FDF213AE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43846-8C4B-4D47-B5C4-173B90FA4CA3}"/>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125099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Option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3397" y="497936"/>
            <a:ext cx="6432711" cy="369332"/>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(chart/table slide)</a:t>
            </a:r>
          </a:p>
        </p:txBody>
      </p:sp>
      <p:sp>
        <p:nvSpPr>
          <p:cNvPr id="8" name="Content Placeholder 2"/>
          <p:cNvSpPr>
            <a:spLocks noGrp="1"/>
          </p:cNvSpPr>
          <p:nvPr>
            <p:ph idx="13" hasCustomPrompt="1"/>
          </p:nvPr>
        </p:nvSpPr>
        <p:spPr>
          <a:xfrm>
            <a:off x="623392" y="4997870"/>
            <a:ext cx="10944192" cy="1023418"/>
          </a:xfrm>
          <a:prstGeom prst="rect">
            <a:avLst/>
          </a:prstGeom>
        </p:spPr>
        <p:txBody>
          <a:bodyPr wrap="square" lIns="0" tIns="0" rIns="0" bIns="108000" anchor="b" anchorCtr="0">
            <a:spAutoFit/>
          </a:bodyPr>
          <a:lstStyle>
            <a:lvl1pPr marL="216000" marR="0" indent="-216000" defTabSz="0" rtl="0" eaLnBrk="1" fontAlgn="auto" latinLnBrk="0" hangingPunct="1">
              <a:lnSpc>
                <a:spcPts val="216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6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ts val="216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6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432000" marR="0" indent="0" defTabSz="0" rtl="0" eaLnBrk="1" fontAlgn="auto" latinLnBrk="0" hangingPunct="1">
              <a:lnSpc>
                <a:spcPts val="1920"/>
              </a:lnSpc>
              <a:spcBef>
                <a:spcPts val="0"/>
              </a:spcBef>
              <a:spcAft>
                <a:spcPts val="480"/>
              </a:spcAft>
              <a:buClr>
                <a:srgbClr val="C4D600"/>
              </a:buClr>
              <a:buSzTx/>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648000" indent="0" defTabSz="0">
              <a:lnSpc>
                <a:spcPts val="1920"/>
              </a:lnSpc>
              <a:spcBef>
                <a:spcPts val="0"/>
              </a:spcBef>
              <a:spcAft>
                <a:spcPts val="480"/>
              </a:spcAft>
              <a:buClr>
                <a:srgbClr val="C4D600"/>
              </a:buClr>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864000" indent="0" defTabSz="0">
              <a:lnSpc>
                <a:spcPts val="1920"/>
              </a:lnSpc>
              <a:spcBef>
                <a:spcPts val="0"/>
              </a:spcBef>
              <a:spcAft>
                <a:spcPts val="480"/>
              </a:spcAft>
              <a:buClr>
                <a:srgbClr val="C4D600"/>
              </a:buClr>
              <a:buFont typeface="Arial"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supporting text or bullet points here. To turn bullet points on and off use bullets button in paragraph tool bar on home tab</a:t>
            </a:r>
          </a:p>
          <a:p>
            <a:pPr lvl="1"/>
            <a:r>
              <a:rPr lang="en-US"/>
              <a:t>Second level</a:t>
            </a:r>
          </a:p>
        </p:txBody>
      </p:sp>
      <p:sp>
        <p:nvSpPr>
          <p:cNvPr id="6" name="Content Placeholder 5"/>
          <p:cNvSpPr>
            <a:spLocks noGrp="1"/>
          </p:cNvSpPr>
          <p:nvPr>
            <p:ph sz="quarter" idx="14"/>
          </p:nvPr>
        </p:nvSpPr>
        <p:spPr>
          <a:xfrm>
            <a:off x="624418" y="1613536"/>
            <a:ext cx="10943167" cy="3110864"/>
          </a:xfrm>
          <a:prstGeom prst="rect">
            <a:avLst/>
          </a:prstGeom>
        </p:spPr>
        <p:txBody>
          <a:bodyPr/>
          <a:lstStyle>
            <a:lvl1pPr marL="0" indent="0" algn="ctr">
              <a:buNone/>
              <a:defRPr sz="2160" baseline="0"/>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a:p>
            <a:pPr lvl="1"/>
            <a:r>
              <a:rPr lang="en-US"/>
              <a:t>Second level</a:t>
            </a:r>
          </a:p>
        </p:txBody>
      </p:sp>
      <p:sp>
        <p:nvSpPr>
          <p:cNvPr id="10"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81778452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599" y="1"/>
            <a:ext cx="5993888" cy="3428999"/>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9"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3" name="Picture Placeholder 8"/>
          <p:cNvSpPr>
            <a:spLocks noGrp="1" noChangeAspect="1"/>
          </p:cNvSpPr>
          <p:nvPr>
            <p:ph type="pic" sz="quarter" idx="20"/>
          </p:nvPr>
        </p:nvSpPr>
        <p:spPr>
          <a:xfrm>
            <a:off x="6199921" y="1"/>
            <a:ext cx="5993888" cy="3428999"/>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6" name="Rectangle 6"/>
          <p:cNvSpPr>
            <a:spLocks noGrp="1"/>
          </p:cNvSpPr>
          <p:nvPr>
            <p:ph type="body" sz="quarter" idx="13" hasCustomPrompt="1"/>
          </p:nvPr>
        </p:nvSpPr>
        <p:spPr>
          <a:xfrm>
            <a:off x="631859" y="5675650"/>
            <a:ext cx="10935725" cy="345830"/>
          </a:xfrm>
          <a:prstGeom prst="rect">
            <a:avLst/>
          </a:prstGeom>
        </p:spPr>
        <p:txBody>
          <a:bodyPr lIns="0" tIns="0" rIns="0" bIns="0" anchor="b" anchorCtr="0">
            <a:noAutofit/>
          </a:bodyPr>
          <a:lstStyle>
            <a:lvl1pPr marL="0" marR="0" indent="0" algn="l" defTabSz="1097280" rtl="0" eaLnBrk="1" fontAlgn="auto" latinLnBrk="0" hangingPunct="1">
              <a:lnSpc>
                <a:spcPct val="100000"/>
              </a:lnSpc>
              <a:spcBef>
                <a:spcPts val="0"/>
              </a:spcBef>
              <a:spcAft>
                <a:spcPts val="0"/>
              </a:spcAft>
              <a:buClrTx/>
              <a:buSzTx/>
              <a:buFontTx/>
              <a:buNone/>
              <a:tabLst/>
              <a:defRPr sz="12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a:t>
            </a:r>
          </a:p>
        </p:txBody>
      </p:sp>
      <p:sp>
        <p:nvSpPr>
          <p:cNvPr id="18" name="Title 1"/>
          <p:cNvSpPr>
            <a:spLocks noGrp="1"/>
          </p:cNvSpPr>
          <p:nvPr>
            <p:ph type="title" hasCustomPrompt="1"/>
          </p:nvPr>
        </p:nvSpPr>
        <p:spPr>
          <a:xfrm>
            <a:off x="630883" y="3947458"/>
            <a:ext cx="7296807" cy="295465"/>
          </a:xfrm>
          <a:prstGeom prst="rect">
            <a:avLst/>
          </a:prstGeom>
          <a:noFill/>
        </p:spPr>
        <p:txBody>
          <a:bodyPr wrap="square" lIns="0" tIns="0" rIns="0" bIns="0">
            <a:spAutoFit/>
          </a:bodyPr>
          <a:lstStyle>
            <a:lvl1pPr algn="l">
              <a:defRPr sz="1920" b="1" i="0" cap="none" spc="0" baseline="0">
                <a:solidFill>
                  <a:schemeClr val="tx1"/>
                </a:solidFill>
                <a:latin typeface="+mn-lt"/>
                <a:cs typeface="Segoe UI" panose="020B0502040204020203" pitchFamily="34" charset="0"/>
              </a:defRPr>
            </a:lvl1pPr>
          </a:lstStyle>
          <a:p>
            <a:r>
              <a:rPr lang="en-GB"/>
              <a:t>Add heading here (Two-image slide)</a:t>
            </a:r>
          </a:p>
        </p:txBody>
      </p:sp>
      <p:sp>
        <p:nvSpPr>
          <p:cNvPr id="20" name="Content Placeholder 2"/>
          <p:cNvSpPr>
            <a:spLocks noGrp="1"/>
          </p:cNvSpPr>
          <p:nvPr>
            <p:ph idx="19" hasCustomPrompt="1"/>
          </p:nvPr>
        </p:nvSpPr>
        <p:spPr>
          <a:xfrm>
            <a:off x="630880" y="4410820"/>
            <a:ext cx="10936705" cy="574064"/>
          </a:xfrm>
          <a:prstGeom prst="rect">
            <a:avLst/>
          </a:prstGeom>
        </p:spPr>
        <p:txBody>
          <a:bodyPr wrap="square" lIns="0" tIns="0" rIns="0" bIns="108000" anchor="t" anchorCtr="0">
            <a:spAutoFit/>
          </a:bodyPr>
          <a:lstStyle>
            <a:lvl1pPr marL="216000" marR="0" indent="-216000" defTabSz="0" rtl="0" eaLnBrk="1" fontAlgn="auto" latinLnBrk="0" hangingPunct="1">
              <a:lnSpc>
                <a:spcPct val="10000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ts val="192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432000" marR="0" indent="0" defTabSz="0" rtl="0" eaLnBrk="1" fontAlgn="auto" latinLnBrk="0" hangingPunct="1">
              <a:lnSpc>
                <a:spcPts val="1920"/>
              </a:lnSpc>
              <a:spcBef>
                <a:spcPts val="0"/>
              </a:spcBef>
              <a:spcAft>
                <a:spcPts val="480"/>
              </a:spcAft>
              <a:buClr>
                <a:srgbClr val="C4D600"/>
              </a:buClr>
              <a:buSzTx/>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648000" indent="0" defTabSz="0">
              <a:lnSpc>
                <a:spcPts val="1920"/>
              </a:lnSpc>
              <a:spcBef>
                <a:spcPts val="0"/>
              </a:spcBef>
              <a:spcAft>
                <a:spcPts val="480"/>
              </a:spcAft>
              <a:buClr>
                <a:srgbClr val="C4D600"/>
              </a:buClr>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864000" indent="0" defTabSz="0">
              <a:lnSpc>
                <a:spcPts val="1920"/>
              </a:lnSpc>
              <a:spcBef>
                <a:spcPts val="0"/>
              </a:spcBef>
              <a:spcAft>
                <a:spcPts val="480"/>
              </a:spcAft>
              <a:buClr>
                <a:srgbClr val="C4D600"/>
              </a:buClr>
              <a:buFont typeface="Arial"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Tree>
    <p:extLst>
      <p:ext uri="{BB962C8B-B14F-4D97-AF65-F5344CB8AC3E}">
        <p14:creationId xmlns:p14="http://schemas.microsoft.com/office/powerpoint/2010/main" val="312150024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1" y="1"/>
            <a:ext cx="3926400" cy="3429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0" name="Rectangle 8"/>
          <p:cNvSpPr>
            <a:spLocks noGrp="1" noChangeAspect="1"/>
          </p:cNvSpPr>
          <p:nvPr>
            <p:ph type="pic" sz="quarter" idx="11"/>
          </p:nvPr>
        </p:nvSpPr>
        <p:spPr>
          <a:xfrm>
            <a:off x="4127999" y="0"/>
            <a:ext cx="3926400" cy="3429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1" name="Rectangle 8"/>
          <p:cNvSpPr>
            <a:spLocks noGrp="1" noChangeAspect="1"/>
          </p:cNvSpPr>
          <p:nvPr>
            <p:ph type="pic" sz="quarter" idx="12"/>
          </p:nvPr>
        </p:nvSpPr>
        <p:spPr>
          <a:xfrm>
            <a:off x="8256000" y="0"/>
            <a:ext cx="3926400" cy="3429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0"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8" name="Rectangle 6"/>
          <p:cNvSpPr>
            <a:spLocks noGrp="1"/>
          </p:cNvSpPr>
          <p:nvPr>
            <p:ph type="body" sz="quarter" idx="13" hasCustomPrompt="1"/>
          </p:nvPr>
        </p:nvSpPr>
        <p:spPr>
          <a:xfrm>
            <a:off x="631859" y="5675650"/>
            <a:ext cx="10935725" cy="345830"/>
          </a:xfrm>
          <a:prstGeom prst="rect">
            <a:avLst/>
          </a:prstGeom>
        </p:spPr>
        <p:txBody>
          <a:bodyPr lIns="0" tIns="0" rIns="0" bIns="0" anchor="b" anchorCtr="0">
            <a:noAutofit/>
          </a:bodyPr>
          <a:lstStyle>
            <a:lvl1pPr marL="0" marR="0" indent="0" algn="l" defTabSz="1097280" rtl="0" eaLnBrk="1" fontAlgn="auto" latinLnBrk="0" hangingPunct="1">
              <a:lnSpc>
                <a:spcPct val="100000"/>
              </a:lnSpc>
              <a:spcBef>
                <a:spcPts val="0"/>
              </a:spcBef>
              <a:spcAft>
                <a:spcPts val="0"/>
              </a:spcAft>
              <a:buClrTx/>
              <a:buSzTx/>
              <a:buFontTx/>
              <a:buNone/>
              <a:tabLst/>
              <a:defRPr sz="12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 </a:t>
            </a:r>
            <a:r>
              <a:rPr lang="en-US" err="1"/>
              <a:t>etc</a:t>
            </a:r>
            <a:endParaRPr lang="en-US"/>
          </a:p>
        </p:txBody>
      </p:sp>
      <p:sp>
        <p:nvSpPr>
          <p:cNvPr id="22" name="Title 1"/>
          <p:cNvSpPr>
            <a:spLocks noGrp="1"/>
          </p:cNvSpPr>
          <p:nvPr>
            <p:ph type="title" hasCustomPrompt="1"/>
          </p:nvPr>
        </p:nvSpPr>
        <p:spPr>
          <a:xfrm>
            <a:off x="630883" y="3947458"/>
            <a:ext cx="7296807" cy="295465"/>
          </a:xfrm>
          <a:prstGeom prst="rect">
            <a:avLst/>
          </a:prstGeom>
          <a:noFill/>
        </p:spPr>
        <p:txBody>
          <a:bodyPr wrap="square" lIns="0" tIns="0" rIns="0" bIns="0">
            <a:spAutoFit/>
          </a:bodyPr>
          <a:lstStyle>
            <a:lvl1pPr algn="l">
              <a:defRPr sz="1920" b="1" i="0" cap="none" spc="0" baseline="0">
                <a:solidFill>
                  <a:schemeClr val="tx1"/>
                </a:solidFill>
                <a:latin typeface="+mn-lt"/>
                <a:cs typeface="Segoe UI" panose="020B0502040204020203" pitchFamily="34" charset="0"/>
              </a:defRPr>
            </a:lvl1pPr>
          </a:lstStyle>
          <a:p>
            <a:r>
              <a:rPr lang="en-GB"/>
              <a:t>Add heading here (Three-image slide)</a:t>
            </a:r>
          </a:p>
        </p:txBody>
      </p:sp>
      <p:sp>
        <p:nvSpPr>
          <p:cNvPr id="23" name="Content Placeholder 2"/>
          <p:cNvSpPr>
            <a:spLocks noGrp="1"/>
          </p:cNvSpPr>
          <p:nvPr>
            <p:ph idx="19" hasCustomPrompt="1"/>
          </p:nvPr>
        </p:nvSpPr>
        <p:spPr>
          <a:xfrm>
            <a:off x="630880" y="4410820"/>
            <a:ext cx="10936705" cy="574064"/>
          </a:xfrm>
          <a:prstGeom prst="rect">
            <a:avLst/>
          </a:prstGeom>
        </p:spPr>
        <p:txBody>
          <a:bodyPr wrap="square" lIns="0" tIns="0" rIns="0" bIns="108000" anchor="t" anchorCtr="0">
            <a:spAutoFit/>
          </a:bodyPr>
          <a:lstStyle>
            <a:lvl1pPr marL="216000" marR="0" indent="-216000" defTabSz="0" rtl="0" eaLnBrk="1" fontAlgn="auto" latinLnBrk="0" hangingPunct="1">
              <a:lnSpc>
                <a:spcPct val="10000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ts val="192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432000" marR="0" indent="0" defTabSz="0" rtl="0" eaLnBrk="1" fontAlgn="auto" latinLnBrk="0" hangingPunct="1">
              <a:lnSpc>
                <a:spcPts val="1920"/>
              </a:lnSpc>
              <a:spcBef>
                <a:spcPts val="0"/>
              </a:spcBef>
              <a:spcAft>
                <a:spcPts val="480"/>
              </a:spcAft>
              <a:buClr>
                <a:srgbClr val="C4D600"/>
              </a:buClr>
              <a:buSzTx/>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648000" indent="0" defTabSz="0">
              <a:lnSpc>
                <a:spcPts val="1920"/>
              </a:lnSpc>
              <a:spcBef>
                <a:spcPts val="0"/>
              </a:spcBef>
              <a:spcAft>
                <a:spcPts val="480"/>
              </a:spcAft>
              <a:buClr>
                <a:srgbClr val="C4D600"/>
              </a:buClr>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864000" indent="0" defTabSz="0">
              <a:lnSpc>
                <a:spcPts val="1920"/>
              </a:lnSpc>
              <a:spcBef>
                <a:spcPts val="0"/>
              </a:spcBef>
              <a:spcAft>
                <a:spcPts val="480"/>
              </a:spcAft>
              <a:buClr>
                <a:srgbClr val="C4D600"/>
              </a:buClr>
              <a:buFont typeface="Arial"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Tree>
    <p:extLst>
      <p:ext uri="{BB962C8B-B14F-4D97-AF65-F5344CB8AC3E}">
        <p14:creationId xmlns:p14="http://schemas.microsoft.com/office/powerpoint/2010/main" val="1257563424"/>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image slide + captions">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86A0D403-31A4-4F6B-8117-3C4572FFF40B}"/>
              </a:ext>
            </a:extLst>
          </p:cNvPr>
          <p:cNvSpPr>
            <a:spLocks noGrp="1"/>
          </p:cNvSpPr>
          <p:nvPr>
            <p:ph type="body" sz="quarter" idx="23" hasCustomPrompt="1"/>
          </p:nvPr>
        </p:nvSpPr>
        <p:spPr>
          <a:xfrm>
            <a:off x="8267361" y="4762871"/>
            <a:ext cx="3168000" cy="977098"/>
          </a:xfrm>
          <a:prstGeom prst="rect">
            <a:avLst/>
          </a:prstGeom>
        </p:spPr>
        <p:txBody>
          <a:bodyPr wrap="square" lIns="0" tIns="0" rIns="0" bIns="108000" anchor="t" anchorCtr="0">
            <a:spAutoFit/>
          </a:bodyPr>
          <a:lstStyle>
            <a:lvl1pPr marL="205740" marR="0" indent="-205740" algn="l" defTabSz="1097280" rtl="0" eaLnBrk="1" fontAlgn="auto" latinLnBrk="0" hangingPunct="1">
              <a:lnSpc>
                <a:spcPts val="1680"/>
              </a:lnSpc>
              <a:spcBef>
                <a:spcPts val="317"/>
              </a:spcBef>
              <a:spcAft>
                <a:spcPts val="480"/>
              </a:spcAft>
              <a:buClr>
                <a:schemeClr val="accent2"/>
              </a:buClr>
              <a:buSzTx/>
              <a:buFont typeface="Wingdings" panose="05000000000000000000" pitchFamily="2" charset="2"/>
              <a:buChar char="§"/>
              <a:tabLst/>
              <a:defRPr sz="132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caption here – four lines max.  To turn bullet points on and off, use bullets button in paragraph tool bar on home tab</a:t>
            </a:r>
          </a:p>
        </p:txBody>
      </p:sp>
      <p:sp>
        <p:nvSpPr>
          <p:cNvPr id="16" name="Rectangle 6">
            <a:extLst>
              <a:ext uri="{FF2B5EF4-FFF2-40B4-BE49-F238E27FC236}">
                <a16:creationId xmlns:a16="http://schemas.microsoft.com/office/drawing/2014/main" id="{BADFA714-1B66-46BD-8C40-3995648AA805}"/>
              </a:ext>
            </a:extLst>
          </p:cNvPr>
          <p:cNvSpPr>
            <a:spLocks noGrp="1"/>
          </p:cNvSpPr>
          <p:nvPr>
            <p:ph type="body" sz="quarter" idx="22" hasCustomPrompt="1"/>
          </p:nvPr>
        </p:nvSpPr>
        <p:spPr>
          <a:xfrm>
            <a:off x="4134480" y="4762871"/>
            <a:ext cx="3168000" cy="977098"/>
          </a:xfrm>
          <a:prstGeom prst="rect">
            <a:avLst/>
          </a:prstGeom>
        </p:spPr>
        <p:txBody>
          <a:bodyPr wrap="square" lIns="0" tIns="0" rIns="0" bIns="108000" anchor="t" anchorCtr="0">
            <a:spAutoFit/>
          </a:bodyPr>
          <a:lstStyle>
            <a:lvl1pPr marL="205740" marR="0" indent="-205740" algn="l" defTabSz="1097280" rtl="0" eaLnBrk="1" fontAlgn="auto" latinLnBrk="0" hangingPunct="1">
              <a:lnSpc>
                <a:spcPts val="1680"/>
              </a:lnSpc>
              <a:spcBef>
                <a:spcPts val="317"/>
              </a:spcBef>
              <a:spcAft>
                <a:spcPts val="480"/>
              </a:spcAft>
              <a:buClr>
                <a:schemeClr val="accent2"/>
              </a:buClr>
              <a:buSzTx/>
              <a:buFont typeface="Wingdings" panose="05000000000000000000" pitchFamily="2" charset="2"/>
              <a:buChar char="§"/>
              <a:tabLst/>
              <a:defRPr sz="132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caption here – four lines max.  To turn bullet points on and off, use bullets button in paragraph tool bar on home tab</a:t>
            </a:r>
          </a:p>
        </p:txBody>
      </p:sp>
      <p:sp>
        <p:nvSpPr>
          <p:cNvPr id="15" name="Rectangle 6">
            <a:extLst>
              <a:ext uri="{FF2B5EF4-FFF2-40B4-BE49-F238E27FC236}">
                <a16:creationId xmlns:a16="http://schemas.microsoft.com/office/drawing/2014/main" id="{135087C8-3AFE-4ED1-82F7-45755E11E1C1}"/>
              </a:ext>
            </a:extLst>
          </p:cNvPr>
          <p:cNvSpPr>
            <a:spLocks noGrp="1"/>
          </p:cNvSpPr>
          <p:nvPr>
            <p:ph type="body" sz="quarter" idx="13" hasCustomPrompt="1"/>
          </p:nvPr>
        </p:nvSpPr>
        <p:spPr>
          <a:xfrm>
            <a:off x="631863" y="4762871"/>
            <a:ext cx="3063871" cy="977098"/>
          </a:xfrm>
          <a:prstGeom prst="rect">
            <a:avLst/>
          </a:prstGeom>
        </p:spPr>
        <p:txBody>
          <a:bodyPr wrap="square" lIns="0" tIns="0" rIns="0" bIns="108000" anchor="t" anchorCtr="0">
            <a:spAutoFit/>
          </a:bodyPr>
          <a:lstStyle>
            <a:lvl1pPr marL="205740" marR="0" indent="-205740" algn="l" defTabSz="1097280" rtl="0" eaLnBrk="1" fontAlgn="auto" latinLnBrk="0" hangingPunct="1">
              <a:lnSpc>
                <a:spcPts val="1680"/>
              </a:lnSpc>
              <a:spcBef>
                <a:spcPts val="317"/>
              </a:spcBef>
              <a:spcAft>
                <a:spcPts val="480"/>
              </a:spcAft>
              <a:buClr>
                <a:schemeClr val="accent2"/>
              </a:buClr>
              <a:buSzTx/>
              <a:buFont typeface="Wingdings" panose="05000000000000000000" pitchFamily="2" charset="2"/>
              <a:buChar char="§"/>
              <a:tabLst/>
              <a:defRPr sz="132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216000" indent="0">
              <a:spcAft>
                <a:spcPts val="480"/>
              </a:spcAft>
              <a:buClr>
                <a:schemeClr val="accent2"/>
              </a:buClr>
              <a:buFont typeface="Arial" panose="020B0604020202020204" pitchFamily="34" charset="0"/>
              <a:buNone/>
              <a:defRPr sz="1320" b="1">
                <a:latin typeface="+mn-lt"/>
              </a:defRPr>
            </a:lvl2pPr>
            <a:lvl3pPr marL="432000" indent="-216000">
              <a:spcAft>
                <a:spcPts val="480"/>
              </a:spcAft>
              <a:buClr>
                <a:schemeClr val="accent2"/>
              </a:buClr>
              <a:buFont typeface="Arial" panose="020B0604020202020204" pitchFamily="34" charset="0"/>
              <a:buChar char="•"/>
              <a:defRPr sz="1320" b="1"/>
            </a:lvl3pPr>
            <a:lvl4pPr marL="216000" indent="0">
              <a:spcBef>
                <a:spcPts val="317"/>
              </a:spcBef>
              <a:spcAft>
                <a:spcPts val="480"/>
              </a:spcAft>
              <a:buClr>
                <a:schemeClr val="accent2"/>
              </a:buClr>
              <a:buFont typeface="Arial" panose="020B0604020202020204" pitchFamily="34" charset="0"/>
              <a:buNone/>
              <a:defRPr sz="1320" b="1"/>
            </a:lvl4pPr>
            <a:lvl5pPr marL="432000" indent="-216000">
              <a:spcAft>
                <a:spcPts val="480"/>
              </a:spcAft>
              <a:buClr>
                <a:schemeClr val="accent2"/>
              </a:buClr>
              <a:buFont typeface="Arial" panose="020B0604020202020204" pitchFamily="34" charset="0"/>
              <a:buChar char="•"/>
              <a:defRPr sz="1320" b="1"/>
            </a:lvl5pPr>
            <a:extLst/>
          </a:lstStyle>
          <a:p>
            <a:pPr lvl="0"/>
            <a:r>
              <a:rPr lang="en-US"/>
              <a:t>Add caption here – four lines max.  To turn bullet points on and off, use bullets button in paragraph tool bar on home tab</a:t>
            </a:r>
          </a:p>
        </p:txBody>
      </p:sp>
      <p:sp>
        <p:nvSpPr>
          <p:cNvPr id="9" name="Picture Placeholder 8"/>
          <p:cNvSpPr>
            <a:spLocks noGrp="1" noChangeAspect="1"/>
          </p:cNvSpPr>
          <p:nvPr>
            <p:ph type="pic" sz="quarter" idx="10"/>
          </p:nvPr>
        </p:nvSpPr>
        <p:spPr>
          <a:xfrm>
            <a:off x="-1" y="1626001"/>
            <a:ext cx="3926400" cy="292632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0" name="Rectangle 8"/>
          <p:cNvSpPr>
            <a:spLocks noGrp="1" noChangeAspect="1"/>
          </p:cNvSpPr>
          <p:nvPr>
            <p:ph type="pic" sz="quarter" idx="11"/>
          </p:nvPr>
        </p:nvSpPr>
        <p:spPr>
          <a:xfrm>
            <a:off x="4127999" y="1625999"/>
            <a:ext cx="3926400" cy="292632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1" name="Rectangle 8"/>
          <p:cNvSpPr>
            <a:spLocks noGrp="1" noChangeAspect="1"/>
          </p:cNvSpPr>
          <p:nvPr>
            <p:ph type="pic" sz="quarter" idx="12"/>
          </p:nvPr>
        </p:nvSpPr>
        <p:spPr>
          <a:xfrm>
            <a:off x="8256000" y="1625999"/>
            <a:ext cx="3926400" cy="292632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9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0"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4" name="Title 1">
            <a:extLst>
              <a:ext uri="{FF2B5EF4-FFF2-40B4-BE49-F238E27FC236}">
                <a16:creationId xmlns:a16="http://schemas.microsoft.com/office/drawing/2014/main" id="{38355C76-24A4-4F42-951F-D325A6BE34B6}"/>
              </a:ext>
            </a:extLst>
          </p:cNvPr>
          <p:cNvSpPr>
            <a:spLocks noGrp="1"/>
          </p:cNvSpPr>
          <p:nvPr>
            <p:ph type="title" hasCustomPrompt="1"/>
          </p:nvPr>
        </p:nvSpPr>
        <p:spPr>
          <a:xfrm>
            <a:off x="623396" y="491613"/>
            <a:ext cx="6432712" cy="738664"/>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a:t>
            </a:r>
            <a:br>
              <a:rPr lang="en-GB"/>
            </a:br>
            <a:r>
              <a:rPr lang="en-GB"/>
              <a:t>(Three-image slide with captions)</a:t>
            </a:r>
          </a:p>
        </p:txBody>
      </p:sp>
    </p:spTree>
    <p:extLst>
      <p:ext uri="{BB962C8B-B14F-4D97-AF65-F5344CB8AC3E}">
        <p14:creationId xmlns:p14="http://schemas.microsoft.com/office/powerpoint/2010/main" val="193467580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12"/>
            <a:ext cx="2880000" cy="342898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4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5" name="Picture Placeholder 8"/>
          <p:cNvSpPr>
            <a:spLocks noGrp="1" noChangeAspect="1"/>
          </p:cNvSpPr>
          <p:nvPr>
            <p:ph type="pic" sz="quarter" idx="20"/>
          </p:nvPr>
        </p:nvSpPr>
        <p:spPr>
          <a:xfrm>
            <a:off x="3100472" y="12"/>
            <a:ext cx="2880000" cy="342898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4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9" name="Picture Placeholder 8"/>
          <p:cNvSpPr>
            <a:spLocks noGrp="1" noChangeAspect="1"/>
          </p:cNvSpPr>
          <p:nvPr>
            <p:ph type="pic" sz="quarter" idx="21"/>
          </p:nvPr>
        </p:nvSpPr>
        <p:spPr>
          <a:xfrm>
            <a:off x="6200944" y="12"/>
            <a:ext cx="2880000" cy="342898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4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0" name="Picture Placeholder 8"/>
          <p:cNvSpPr>
            <a:spLocks noGrp="1" noChangeAspect="1"/>
          </p:cNvSpPr>
          <p:nvPr>
            <p:ph type="pic" sz="quarter" idx="22"/>
          </p:nvPr>
        </p:nvSpPr>
        <p:spPr>
          <a:xfrm>
            <a:off x="9301416" y="12"/>
            <a:ext cx="2880000" cy="342898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14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1" name="Rectangle 6"/>
          <p:cNvSpPr>
            <a:spLocks noGrp="1"/>
          </p:cNvSpPr>
          <p:nvPr>
            <p:ph type="body" sz="quarter" idx="13" hasCustomPrompt="1"/>
          </p:nvPr>
        </p:nvSpPr>
        <p:spPr>
          <a:xfrm>
            <a:off x="631859" y="5675650"/>
            <a:ext cx="10935725" cy="345830"/>
          </a:xfrm>
          <a:prstGeom prst="rect">
            <a:avLst/>
          </a:prstGeom>
        </p:spPr>
        <p:txBody>
          <a:bodyPr lIns="0" tIns="0" rIns="0" bIns="0" anchor="b" anchorCtr="0">
            <a:noAutofit/>
          </a:bodyPr>
          <a:lstStyle>
            <a:lvl1pPr marL="0" marR="0" indent="0" algn="l" defTabSz="1097280" rtl="0" eaLnBrk="1" fontAlgn="auto" latinLnBrk="0" hangingPunct="1">
              <a:lnSpc>
                <a:spcPct val="100000"/>
              </a:lnSpc>
              <a:spcBef>
                <a:spcPts val="0"/>
              </a:spcBef>
              <a:spcAft>
                <a:spcPts val="0"/>
              </a:spcAft>
              <a:buClrTx/>
              <a:buSzTx/>
              <a:buFontTx/>
              <a:buNone/>
              <a:tabLst/>
              <a:defRPr sz="12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 </a:t>
            </a:r>
            <a:r>
              <a:rPr lang="en-US" err="1"/>
              <a:t>etc</a:t>
            </a:r>
            <a:endParaRPr lang="en-US"/>
          </a:p>
        </p:txBody>
      </p:sp>
      <p:sp>
        <p:nvSpPr>
          <p:cNvPr id="13" name="Title 1"/>
          <p:cNvSpPr>
            <a:spLocks noGrp="1"/>
          </p:cNvSpPr>
          <p:nvPr>
            <p:ph type="title" hasCustomPrompt="1"/>
          </p:nvPr>
        </p:nvSpPr>
        <p:spPr>
          <a:xfrm>
            <a:off x="630883" y="3947458"/>
            <a:ext cx="7296807" cy="295465"/>
          </a:xfrm>
          <a:prstGeom prst="rect">
            <a:avLst/>
          </a:prstGeom>
          <a:noFill/>
        </p:spPr>
        <p:txBody>
          <a:bodyPr wrap="square" lIns="0" tIns="0" rIns="0" bIns="0">
            <a:spAutoFit/>
          </a:bodyPr>
          <a:lstStyle>
            <a:lvl1pPr algn="l">
              <a:defRPr sz="1920" b="1" i="0" cap="none" spc="0" baseline="0">
                <a:solidFill>
                  <a:schemeClr val="tx1"/>
                </a:solidFill>
                <a:latin typeface="+mn-lt"/>
                <a:cs typeface="Segoe UI" panose="020B0502040204020203" pitchFamily="34" charset="0"/>
              </a:defRPr>
            </a:lvl1pPr>
          </a:lstStyle>
          <a:p>
            <a:r>
              <a:rPr lang="en-GB"/>
              <a:t>Add heading here (Four-image slide)</a:t>
            </a:r>
          </a:p>
        </p:txBody>
      </p:sp>
      <p:sp>
        <p:nvSpPr>
          <p:cNvPr id="14" name="Content Placeholder 2"/>
          <p:cNvSpPr>
            <a:spLocks noGrp="1"/>
          </p:cNvSpPr>
          <p:nvPr>
            <p:ph idx="19" hasCustomPrompt="1"/>
          </p:nvPr>
        </p:nvSpPr>
        <p:spPr>
          <a:xfrm>
            <a:off x="630880" y="4410820"/>
            <a:ext cx="10936705" cy="574064"/>
          </a:xfrm>
          <a:prstGeom prst="rect">
            <a:avLst/>
          </a:prstGeom>
        </p:spPr>
        <p:txBody>
          <a:bodyPr wrap="square" lIns="0" tIns="0" rIns="0" bIns="108000" anchor="t" anchorCtr="0">
            <a:spAutoFit/>
          </a:bodyPr>
          <a:lstStyle>
            <a:lvl1pPr marL="216000" marR="0" indent="-216000" defTabSz="0" rtl="0" eaLnBrk="1" fontAlgn="auto" latinLnBrk="0" hangingPunct="1">
              <a:lnSpc>
                <a:spcPct val="10000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ts val="192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432000" marR="0" indent="0" defTabSz="0" rtl="0" eaLnBrk="1" fontAlgn="auto" latinLnBrk="0" hangingPunct="1">
              <a:lnSpc>
                <a:spcPts val="1920"/>
              </a:lnSpc>
              <a:spcBef>
                <a:spcPts val="0"/>
              </a:spcBef>
              <a:spcAft>
                <a:spcPts val="480"/>
              </a:spcAft>
              <a:buClr>
                <a:srgbClr val="C4D600"/>
              </a:buClr>
              <a:buSzTx/>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648000" indent="0" defTabSz="0">
              <a:lnSpc>
                <a:spcPts val="1920"/>
              </a:lnSpc>
              <a:spcBef>
                <a:spcPts val="0"/>
              </a:spcBef>
              <a:spcAft>
                <a:spcPts val="480"/>
              </a:spcAft>
              <a:buClr>
                <a:srgbClr val="C4D600"/>
              </a:buClr>
              <a:buFont typeface="Arial" panose="020B0604020202020204"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864000" indent="0" defTabSz="0">
              <a:lnSpc>
                <a:spcPts val="1920"/>
              </a:lnSpc>
              <a:spcBef>
                <a:spcPts val="0"/>
              </a:spcBef>
              <a:spcAft>
                <a:spcPts val="480"/>
              </a:spcAft>
              <a:buClr>
                <a:srgbClr val="C4D600"/>
              </a:buClr>
              <a:buFont typeface="Arial" pitchFamily="34" charset="0"/>
              <a:buNone/>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Tree>
    <p:extLst>
      <p:ext uri="{BB962C8B-B14F-4D97-AF65-F5344CB8AC3E}">
        <p14:creationId xmlns:p14="http://schemas.microsoft.com/office/powerpoint/2010/main" val="2562726220"/>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image slide: Portrait">
    <p:spTree>
      <p:nvGrpSpPr>
        <p:cNvPr id="1" name=""/>
        <p:cNvGrpSpPr/>
        <p:nvPr/>
      </p:nvGrpSpPr>
      <p:grpSpPr>
        <a:xfrm>
          <a:off x="0" y="0"/>
          <a:ext cx="0" cy="0"/>
          <a:chOff x="0" y="0"/>
          <a:chExt cx="0" cy="0"/>
        </a:xfrm>
      </p:grpSpPr>
      <p:sp>
        <p:nvSpPr>
          <p:cNvPr id="14" name="Rectangle 6"/>
          <p:cNvSpPr>
            <a:spLocks noGrp="1"/>
          </p:cNvSpPr>
          <p:nvPr>
            <p:ph type="body" sz="quarter" idx="15" hasCustomPrompt="1"/>
          </p:nvPr>
        </p:nvSpPr>
        <p:spPr>
          <a:xfrm>
            <a:off x="630542" y="5243602"/>
            <a:ext cx="3150559" cy="777098"/>
          </a:xfrm>
          <a:prstGeom prst="rect">
            <a:avLst/>
          </a:prstGeom>
        </p:spPr>
        <p:txBody>
          <a:bodyPr lIns="0" tIns="0" rIns="0" bIns="0" anchor="b" anchorCtr="0">
            <a:noAutofit/>
          </a:bodyPr>
          <a:lstStyle>
            <a:lvl1pPr marL="0" marR="0" indent="0" algn="l" rtl="0" latinLnBrk="0">
              <a:spcBef>
                <a:spcPts val="0"/>
              </a:spcBef>
              <a:buFontTx/>
              <a:buNone/>
              <a:defRPr sz="1200" b="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in following format…</a:t>
            </a:r>
            <a:br>
              <a:rPr lang="en-US"/>
            </a:br>
            <a:r>
              <a:rPr lang="en-US"/>
              <a:t>Projects (left to right): </a:t>
            </a:r>
            <a:br>
              <a:rPr lang="en-US"/>
            </a:br>
            <a:r>
              <a:rPr lang="en-US"/>
              <a:t>Project name (bold), Location (not bold)</a:t>
            </a:r>
            <a:br>
              <a:rPr lang="en-US"/>
            </a:br>
            <a:r>
              <a:rPr lang="en-US"/>
              <a:t>Project name (bold), Location (not bold)</a:t>
            </a:r>
          </a:p>
        </p:txBody>
      </p:sp>
      <p:sp>
        <p:nvSpPr>
          <p:cNvPr id="17" name="Rectangle 8"/>
          <p:cNvSpPr>
            <a:spLocks noGrp="1"/>
          </p:cNvSpPr>
          <p:nvPr>
            <p:ph type="pic" sz="quarter" idx="17"/>
          </p:nvPr>
        </p:nvSpPr>
        <p:spPr>
          <a:xfrm>
            <a:off x="8286069" y="-5378"/>
            <a:ext cx="3905931" cy="6863377"/>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216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4" name="Rectangle 8"/>
          <p:cNvSpPr>
            <a:spLocks noGrp="1"/>
          </p:cNvSpPr>
          <p:nvPr>
            <p:ph type="pic" sz="quarter" idx="22"/>
          </p:nvPr>
        </p:nvSpPr>
        <p:spPr>
          <a:xfrm>
            <a:off x="4175787" y="1"/>
            <a:ext cx="3908676" cy="6857252"/>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411480" marR="0" indent="-411480" algn="ctr" rtl="0" latinLnBrk="0">
              <a:spcBef>
                <a:spcPct val="20000"/>
              </a:spcBef>
              <a:buClr>
                <a:srgbClr val="438086"/>
              </a:buClr>
              <a:buSzPct val="60000"/>
              <a:buFontTx/>
              <a:buNone/>
              <a:defRPr sz="216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5" name="Title 1"/>
          <p:cNvSpPr>
            <a:spLocks noGrp="1"/>
          </p:cNvSpPr>
          <p:nvPr>
            <p:ph type="title" hasCustomPrompt="1"/>
          </p:nvPr>
        </p:nvSpPr>
        <p:spPr>
          <a:xfrm>
            <a:off x="630283" y="500615"/>
            <a:ext cx="3150824" cy="590932"/>
          </a:xfrm>
          <a:prstGeom prst="rect">
            <a:avLst/>
          </a:prstGeom>
          <a:noFill/>
        </p:spPr>
        <p:txBody>
          <a:bodyPr wrap="square" lIns="0" tIns="0" rIns="0" bIns="0">
            <a:spAutoFit/>
          </a:bodyPr>
          <a:lstStyle>
            <a:lvl1pPr algn="l">
              <a:defRPr sz="1920" b="1" i="0" cap="none" spc="0" baseline="0">
                <a:solidFill>
                  <a:schemeClr val="tx1"/>
                </a:solidFill>
                <a:latin typeface="+mn-lt"/>
                <a:cs typeface="Segoe UI" panose="020B0502040204020203" pitchFamily="34" charset="0"/>
              </a:defRPr>
            </a:lvl1pPr>
          </a:lstStyle>
          <a:p>
            <a:r>
              <a:rPr lang="en-GB"/>
              <a:t>Add heading here</a:t>
            </a:r>
            <a:br>
              <a:rPr lang="en-GB"/>
            </a:br>
            <a:r>
              <a:rPr lang="en-GB"/>
              <a:t>(Two-image: Portrait)</a:t>
            </a:r>
          </a:p>
        </p:txBody>
      </p:sp>
      <p:sp>
        <p:nvSpPr>
          <p:cNvPr id="10" name="Content Placeholder 2"/>
          <p:cNvSpPr>
            <a:spLocks noGrp="1"/>
          </p:cNvSpPr>
          <p:nvPr>
            <p:ph idx="12" hasCustomPrompt="1"/>
          </p:nvPr>
        </p:nvSpPr>
        <p:spPr>
          <a:xfrm>
            <a:off x="630280" y="1568911"/>
            <a:ext cx="3150827" cy="3501872"/>
          </a:xfrm>
          <a:prstGeom prst="rect">
            <a:avLst/>
          </a:prstGeom>
        </p:spPr>
        <p:txBody>
          <a:bodyPr lIns="0" tIns="0" rIns="0" bIns="108000">
            <a:noAutofit/>
          </a:bodyPr>
          <a:lstStyle>
            <a:lvl1pPr marL="216000" marR="0" indent="-216000" defTabSz="0" rtl="0" eaLnBrk="1" fontAlgn="auto" latinLnBrk="0" hangingPunct="1">
              <a:lnSpc>
                <a:spcPct val="100000"/>
              </a:lnSpc>
              <a:spcBef>
                <a:spcPct val="20000"/>
              </a:spcBef>
              <a:spcAft>
                <a:spcPts val="480"/>
              </a:spcAft>
              <a:buClr>
                <a:srgbClr val="C4D600"/>
              </a:buClr>
              <a:buSzTx/>
              <a:buFont typeface="Wingdings" panose="05000000000000000000" pitchFamily="2" charset="2"/>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marR="0" indent="-216000" defTabSz="0" rtl="0" eaLnBrk="1" fontAlgn="auto" latinLnBrk="0" hangingPunct="1">
              <a:lnSpc>
                <a:spcPct val="10000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4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648000" marR="0" indent="-216000" defTabSz="0" rtl="0" eaLnBrk="1" fontAlgn="auto" latinLnBrk="0" hangingPunct="1">
              <a:lnSpc>
                <a:spcPct val="100000"/>
              </a:lnSpc>
              <a:spcBef>
                <a:spcPts val="0"/>
              </a:spcBef>
              <a:spcAft>
                <a:spcPts val="480"/>
              </a:spcAft>
              <a:buClr>
                <a:srgbClr val="C4D600"/>
              </a:buClr>
              <a:buSzTx/>
              <a:buFont typeface="Arial" panose="020B0604020202020204" pitchFamily="34" charset="0"/>
              <a:buChar char="•"/>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864000" indent="-216000" defTabSz="0">
              <a:lnSpc>
                <a:spcPct val="100000"/>
              </a:lnSpc>
              <a:spcBef>
                <a:spcPts val="0"/>
              </a:spcBef>
              <a:spcAft>
                <a:spcPts val="480"/>
              </a:spcAft>
              <a:buClr>
                <a:srgbClr val="C4D600"/>
              </a:buClr>
              <a:buFont typeface="Arial" panose="020B0604020202020204" pitchFamily="34" charset="0"/>
              <a:buChar char="•"/>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080000" indent="-216000" defTabSz="0">
              <a:lnSpc>
                <a:spcPct val="100000"/>
              </a:lnSpc>
              <a:spcBef>
                <a:spcPts val="0"/>
              </a:spcBef>
              <a:spcAft>
                <a:spcPts val="480"/>
              </a:spcAft>
              <a:buClr>
                <a:srgbClr val="C4D600"/>
              </a:buClr>
              <a:buFont typeface="Arial" pitchFamily="34" charset="0"/>
              <a:buChar char="•"/>
              <a:tabLst>
                <a:tab pos="345600" algn="l"/>
                <a:tab pos="712800" algn="l"/>
                <a:tab pos="1123200" algn="l"/>
                <a:tab pos="1468800" algn="l"/>
              </a:tabLst>
              <a:defRPr sz="14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1814400" indent="-345600">
              <a:spcBef>
                <a:spcPts val="0"/>
              </a:spcBef>
              <a:spcAft>
                <a:spcPts val="480"/>
              </a:spcAft>
              <a:buClr>
                <a:srgbClr val="C00000"/>
              </a:buClr>
              <a:buFont typeface="Wingdings" pitchFamily="2" charset="2"/>
              <a:buNone/>
              <a:defRPr sz="2160" baseline="0">
                <a:solidFill>
                  <a:srgbClr val="3C3C3C"/>
                </a:solidFill>
                <a:latin typeface="Arial" pitchFamily="34" charset="0"/>
                <a:cs typeface="Arial" pitchFamily="34" charset="0"/>
              </a:defRPr>
            </a:lvl6pPr>
            <a:lvl7pPr>
              <a:buNone/>
              <a:defRPr/>
            </a:lvl7pPr>
          </a:lstStyle>
          <a:p>
            <a:pPr lvl="0"/>
            <a:r>
              <a:rPr lang="en-US"/>
              <a:t>Add text or bullet points if required. Use bullets button in paragraph tool bar on the home tab to turn bullets on and off</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2"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04423243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id slide: 15 images">
    <p:spTree>
      <p:nvGrpSpPr>
        <p:cNvPr id="1" name=""/>
        <p:cNvGrpSpPr/>
        <p:nvPr/>
      </p:nvGrpSpPr>
      <p:grpSpPr>
        <a:xfrm>
          <a:off x="0" y="0"/>
          <a:ext cx="0" cy="0"/>
          <a:chOff x="0" y="0"/>
          <a:chExt cx="0" cy="0"/>
        </a:xfrm>
      </p:grpSpPr>
      <p:sp>
        <p:nvSpPr>
          <p:cNvPr id="67" name="Picture Placeholder 15"/>
          <p:cNvSpPr>
            <a:spLocks noGrp="1"/>
          </p:cNvSpPr>
          <p:nvPr>
            <p:ph type="pic" sz="quarter" idx="32"/>
          </p:nvPr>
        </p:nvSpPr>
        <p:spPr>
          <a:xfrm>
            <a:off x="4962525" y="4136143"/>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2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21" name="Picture Placeholder 15"/>
          <p:cNvSpPr>
            <a:spLocks noGrp="1"/>
          </p:cNvSpPr>
          <p:nvPr>
            <p:ph type="pic" sz="quarter" idx="15"/>
          </p:nvPr>
        </p:nvSpPr>
        <p:spPr>
          <a:xfrm>
            <a:off x="0" y="240"/>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28" name="Picture Placeholder 15"/>
          <p:cNvSpPr>
            <a:spLocks noGrp="1"/>
          </p:cNvSpPr>
          <p:nvPr>
            <p:ph type="pic" sz="quarter" idx="21"/>
          </p:nvPr>
        </p:nvSpPr>
        <p:spPr>
          <a:xfrm>
            <a:off x="2481263" y="240"/>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29" name="Picture Placeholder 15"/>
          <p:cNvSpPr>
            <a:spLocks noGrp="1"/>
          </p:cNvSpPr>
          <p:nvPr>
            <p:ph type="pic" sz="quarter" idx="22"/>
          </p:nvPr>
        </p:nvSpPr>
        <p:spPr>
          <a:xfrm>
            <a:off x="4962525" y="240"/>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30" name="Picture Placeholder 15"/>
          <p:cNvSpPr>
            <a:spLocks noGrp="1"/>
          </p:cNvSpPr>
          <p:nvPr>
            <p:ph type="pic" sz="quarter" idx="23"/>
          </p:nvPr>
        </p:nvSpPr>
        <p:spPr>
          <a:xfrm>
            <a:off x="7443788" y="240"/>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31" name="Picture Placeholder 15"/>
          <p:cNvSpPr>
            <a:spLocks noGrp="1"/>
          </p:cNvSpPr>
          <p:nvPr>
            <p:ph type="pic" sz="quarter" idx="24"/>
          </p:nvPr>
        </p:nvSpPr>
        <p:spPr>
          <a:xfrm>
            <a:off x="9925053" y="240"/>
            <a:ext cx="2266948"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59" name="Picture Placeholder 15"/>
          <p:cNvSpPr>
            <a:spLocks noGrp="1"/>
          </p:cNvSpPr>
          <p:nvPr>
            <p:ph type="pic" sz="quarter" idx="25"/>
          </p:nvPr>
        </p:nvSpPr>
        <p:spPr>
          <a:xfrm>
            <a:off x="0" y="2068192"/>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0" name="Picture Placeholder 15"/>
          <p:cNvSpPr>
            <a:spLocks noGrp="1"/>
          </p:cNvSpPr>
          <p:nvPr>
            <p:ph type="pic" sz="quarter" idx="26"/>
          </p:nvPr>
        </p:nvSpPr>
        <p:spPr>
          <a:xfrm>
            <a:off x="2481263" y="2068192"/>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1" name="Picture Placeholder 15"/>
          <p:cNvSpPr>
            <a:spLocks noGrp="1"/>
          </p:cNvSpPr>
          <p:nvPr>
            <p:ph type="pic" sz="quarter" idx="27"/>
          </p:nvPr>
        </p:nvSpPr>
        <p:spPr>
          <a:xfrm>
            <a:off x="4962525" y="2068192"/>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2" name="Picture Placeholder 15"/>
          <p:cNvSpPr>
            <a:spLocks noGrp="1"/>
          </p:cNvSpPr>
          <p:nvPr>
            <p:ph type="pic" sz="quarter" idx="28"/>
          </p:nvPr>
        </p:nvSpPr>
        <p:spPr>
          <a:xfrm>
            <a:off x="7443788" y="2068192"/>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3" name="Picture Placeholder 15"/>
          <p:cNvSpPr>
            <a:spLocks noGrp="1"/>
          </p:cNvSpPr>
          <p:nvPr>
            <p:ph type="pic" sz="quarter" idx="29"/>
          </p:nvPr>
        </p:nvSpPr>
        <p:spPr>
          <a:xfrm>
            <a:off x="9925053" y="2068192"/>
            <a:ext cx="2266948"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5" name="Picture Placeholder 15"/>
          <p:cNvSpPr>
            <a:spLocks noGrp="1"/>
          </p:cNvSpPr>
          <p:nvPr>
            <p:ph type="pic" sz="quarter" idx="30"/>
          </p:nvPr>
        </p:nvSpPr>
        <p:spPr>
          <a:xfrm>
            <a:off x="0" y="4136143"/>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6" name="Picture Placeholder 15"/>
          <p:cNvSpPr>
            <a:spLocks noGrp="1"/>
          </p:cNvSpPr>
          <p:nvPr>
            <p:ph type="pic" sz="quarter" idx="31"/>
          </p:nvPr>
        </p:nvSpPr>
        <p:spPr>
          <a:xfrm>
            <a:off x="2481263" y="4136143"/>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8" name="Picture Placeholder 15"/>
          <p:cNvSpPr>
            <a:spLocks noGrp="1"/>
          </p:cNvSpPr>
          <p:nvPr>
            <p:ph type="pic" sz="quarter" idx="33"/>
          </p:nvPr>
        </p:nvSpPr>
        <p:spPr>
          <a:xfrm>
            <a:off x="7443788" y="4136143"/>
            <a:ext cx="2256000"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
        <p:nvSpPr>
          <p:cNvPr id="69" name="Picture Placeholder 15"/>
          <p:cNvSpPr>
            <a:spLocks noGrp="1"/>
          </p:cNvSpPr>
          <p:nvPr>
            <p:ph type="pic" sz="quarter" idx="34"/>
          </p:nvPr>
        </p:nvSpPr>
        <p:spPr>
          <a:xfrm>
            <a:off x="9925053" y="4136143"/>
            <a:ext cx="2266948" cy="1874880"/>
          </a:xfrm>
          <a:prstGeom prst="rect">
            <a:avLst/>
          </a:prstGeom>
        </p:spPr>
        <p:txBody>
          <a:bodyPr lIns="0" tIns="0" rIns="0" bIns="0"/>
          <a:lstStyle>
            <a:lvl1pPr marL="0" indent="0" algn="ctr">
              <a:buNone/>
              <a:defRPr sz="1080" baseline="0"/>
            </a:lvl1pPr>
          </a:lstStyle>
          <a:p>
            <a:r>
              <a:rPr lang="en-US" sz="1080"/>
              <a:t>Click icon to add picture</a:t>
            </a:r>
            <a:endParaRPr lang="en-GB"/>
          </a:p>
        </p:txBody>
      </p:sp>
    </p:spTree>
    <p:extLst>
      <p:ext uri="{BB962C8B-B14F-4D97-AF65-F5344CB8AC3E}">
        <p14:creationId xmlns:p14="http://schemas.microsoft.com/office/powerpoint/2010/main" val="2145579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21"/>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99"/>
                                          </p:stCondLst>
                                        </p:cTn>
                                        <p:tgtEl>
                                          <p:spTgt spid="2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99"/>
                                          </p:stCondLst>
                                        </p:cTn>
                                        <p:tgtEl>
                                          <p:spTgt spid="29"/>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0"/>
                                  </p:stCondLst>
                                  <p:childTnLst>
                                    <p:set>
                                      <p:cBhvr>
                                        <p:cTn id="15" dur="1" fill="hold">
                                          <p:stCondLst>
                                            <p:cond delay="99"/>
                                          </p:stCondLst>
                                        </p:cTn>
                                        <p:tgtEl>
                                          <p:spTgt spid="30"/>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0"/>
                                  </p:stCondLst>
                                  <p:childTnLst>
                                    <p:set>
                                      <p:cBhvr>
                                        <p:cTn id="18" dur="1" fill="hold">
                                          <p:stCondLst>
                                            <p:cond delay="99"/>
                                          </p:stCondLst>
                                        </p:cTn>
                                        <p:tgtEl>
                                          <p:spTgt spid="3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
                                          </p:stCondLst>
                                        </p:cTn>
                                        <p:tgtEl>
                                          <p:spTgt spid="5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0"/>
                                  </p:stCondLst>
                                  <p:childTnLst>
                                    <p:set>
                                      <p:cBhvr>
                                        <p:cTn id="24" dur="1" fill="hold">
                                          <p:stCondLst>
                                            <p:cond delay="99"/>
                                          </p:stCondLst>
                                        </p:cTn>
                                        <p:tgtEl>
                                          <p:spTgt spid="60"/>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0"/>
                                  </p:stCondLst>
                                  <p:childTnLst>
                                    <p:set>
                                      <p:cBhvr>
                                        <p:cTn id="27" dur="1" fill="hold">
                                          <p:stCondLst>
                                            <p:cond delay="99"/>
                                          </p:stCondLst>
                                        </p:cTn>
                                        <p:tgtEl>
                                          <p:spTgt spid="6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0"/>
                                  </p:stCondLst>
                                  <p:childTnLst>
                                    <p:set>
                                      <p:cBhvr>
                                        <p:cTn id="30" dur="1" fill="hold">
                                          <p:stCondLst>
                                            <p:cond delay="99"/>
                                          </p:stCondLst>
                                        </p:cTn>
                                        <p:tgtEl>
                                          <p:spTgt spid="62"/>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0"/>
                                  </p:stCondLst>
                                  <p:childTnLst>
                                    <p:set>
                                      <p:cBhvr>
                                        <p:cTn id="33" dur="1" fill="hold">
                                          <p:stCondLst>
                                            <p:cond delay="99"/>
                                          </p:stCondLst>
                                        </p:cTn>
                                        <p:tgtEl>
                                          <p:spTgt spid="6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
                                          </p:stCondLst>
                                        </p:cTn>
                                        <p:tgtEl>
                                          <p:spTgt spid="65"/>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0"/>
                                  </p:stCondLst>
                                  <p:childTnLst>
                                    <p:set>
                                      <p:cBhvr>
                                        <p:cTn id="39" dur="1" fill="hold">
                                          <p:stCondLst>
                                            <p:cond delay="99"/>
                                          </p:stCondLst>
                                        </p:cTn>
                                        <p:tgtEl>
                                          <p:spTgt spid="66"/>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0"/>
                                  </p:stCondLst>
                                  <p:childTnLst>
                                    <p:set>
                                      <p:cBhvr>
                                        <p:cTn id="42" dur="1" fill="hold">
                                          <p:stCondLst>
                                            <p:cond delay="99"/>
                                          </p:stCondLst>
                                        </p:cTn>
                                        <p:tgtEl>
                                          <p:spTgt spid="67"/>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0"/>
                                  </p:stCondLst>
                                  <p:childTnLst>
                                    <p:set>
                                      <p:cBhvr>
                                        <p:cTn id="45" dur="1" fill="hold">
                                          <p:stCondLst>
                                            <p:cond delay="99"/>
                                          </p:stCondLst>
                                        </p:cTn>
                                        <p:tgtEl>
                                          <p:spTgt spid="68"/>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0"/>
                                  </p:stCondLst>
                                  <p:childTnLst>
                                    <p:set>
                                      <p:cBhvr>
                                        <p:cTn id="48" dur="1" fill="hold">
                                          <p:stCondLst>
                                            <p:cond delay="99"/>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1" grpId="0"/>
      <p:bldP spid="28" grpId="0"/>
      <p:bldP spid="29" grpId="0"/>
      <p:bldP spid="30" grpId="0"/>
      <p:bldP spid="31" grpId="0"/>
      <p:bldP spid="59" grpId="0"/>
      <p:bldP spid="60" grpId="0"/>
      <p:bldP spid="61" grpId="0"/>
      <p:bldP spid="62" grpId="0"/>
      <p:bldP spid="63" grpId="0"/>
      <p:bldP spid="65" grpId="0"/>
      <p:bldP spid="66" grpId="0"/>
      <p:bldP spid="68" grpId="0"/>
      <p:bldP spid="6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id slide: 28 images">
    <p:spTree>
      <p:nvGrpSpPr>
        <p:cNvPr id="1" name=""/>
        <p:cNvGrpSpPr/>
        <p:nvPr/>
      </p:nvGrpSpPr>
      <p:grpSpPr>
        <a:xfrm>
          <a:off x="0" y="0"/>
          <a:ext cx="0" cy="0"/>
          <a:chOff x="0" y="0"/>
          <a:chExt cx="0" cy="0"/>
        </a:xfrm>
      </p:grpSpPr>
      <p:sp>
        <p:nvSpPr>
          <p:cNvPr id="2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21" name="Picture Placeholder 15"/>
          <p:cNvSpPr>
            <a:spLocks noGrp="1"/>
          </p:cNvSpPr>
          <p:nvPr>
            <p:ph type="pic" sz="quarter" idx="15"/>
          </p:nvPr>
        </p:nvSpPr>
        <p:spPr>
          <a:xfrm>
            <a:off x="0"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18" name="Picture Placeholder 15"/>
          <p:cNvSpPr>
            <a:spLocks noGrp="1"/>
          </p:cNvSpPr>
          <p:nvPr>
            <p:ph type="pic" sz="quarter" idx="16"/>
          </p:nvPr>
        </p:nvSpPr>
        <p:spPr>
          <a:xfrm>
            <a:off x="10449169"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19" name="Picture Placeholder 15"/>
          <p:cNvSpPr>
            <a:spLocks noGrp="1"/>
          </p:cNvSpPr>
          <p:nvPr>
            <p:ph type="pic" sz="quarter" idx="17"/>
          </p:nvPr>
        </p:nvSpPr>
        <p:spPr>
          <a:xfrm>
            <a:off x="1741528"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20" name="Picture Placeholder 15"/>
          <p:cNvSpPr>
            <a:spLocks noGrp="1"/>
          </p:cNvSpPr>
          <p:nvPr>
            <p:ph type="pic" sz="quarter" idx="18"/>
          </p:nvPr>
        </p:nvSpPr>
        <p:spPr>
          <a:xfrm>
            <a:off x="3483056"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22" name="Picture Placeholder 15"/>
          <p:cNvSpPr>
            <a:spLocks noGrp="1"/>
          </p:cNvSpPr>
          <p:nvPr>
            <p:ph type="pic" sz="quarter" idx="19"/>
          </p:nvPr>
        </p:nvSpPr>
        <p:spPr>
          <a:xfrm>
            <a:off x="5224584"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24" name="Picture Placeholder 15"/>
          <p:cNvSpPr>
            <a:spLocks noGrp="1"/>
          </p:cNvSpPr>
          <p:nvPr>
            <p:ph type="pic" sz="quarter" idx="20"/>
          </p:nvPr>
        </p:nvSpPr>
        <p:spPr>
          <a:xfrm>
            <a:off x="6966112"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25" name="Picture Placeholder 15"/>
          <p:cNvSpPr>
            <a:spLocks noGrp="1"/>
          </p:cNvSpPr>
          <p:nvPr>
            <p:ph type="pic" sz="quarter" idx="21"/>
          </p:nvPr>
        </p:nvSpPr>
        <p:spPr>
          <a:xfrm>
            <a:off x="8707640" y="-9702"/>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1" name="Picture Placeholder 15"/>
          <p:cNvSpPr>
            <a:spLocks noGrp="1"/>
          </p:cNvSpPr>
          <p:nvPr>
            <p:ph type="pic" sz="quarter" idx="22"/>
          </p:nvPr>
        </p:nvSpPr>
        <p:spPr>
          <a:xfrm>
            <a:off x="0"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2" name="Picture Placeholder 15"/>
          <p:cNvSpPr>
            <a:spLocks noGrp="1"/>
          </p:cNvSpPr>
          <p:nvPr>
            <p:ph type="pic" sz="quarter" idx="23"/>
          </p:nvPr>
        </p:nvSpPr>
        <p:spPr>
          <a:xfrm>
            <a:off x="10449169"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3" name="Picture Placeholder 15"/>
          <p:cNvSpPr>
            <a:spLocks noGrp="1"/>
          </p:cNvSpPr>
          <p:nvPr>
            <p:ph type="pic" sz="quarter" idx="24"/>
          </p:nvPr>
        </p:nvSpPr>
        <p:spPr>
          <a:xfrm>
            <a:off x="1741528"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4" name="Picture Placeholder 15"/>
          <p:cNvSpPr>
            <a:spLocks noGrp="1"/>
          </p:cNvSpPr>
          <p:nvPr>
            <p:ph type="pic" sz="quarter" idx="25"/>
          </p:nvPr>
        </p:nvSpPr>
        <p:spPr>
          <a:xfrm>
            <a:off x="3483056"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5" name="Picture Placeholder 15"/>
          <p:cNvSpPr>
            <a:spLocks noGrp="1"/>
          </p:cNvSpPr>
          <p:nvPr>
            <p:ph type="pic" sz="quarter" idx="26"/>
          </p:nvPr>
        </p:nvSpPr>
        <p:spPr>
          <a:xfrm>
            <a:off x="5224584"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6" name="Picture Placeholder 15"/>
          <p:cNvSpPr>
            <a:spLocks noGrp="1"/>
          </p:cNvSpPr>
          <p:nvPr>
            <p:ph type="pic" sz="quarter" idx="27"/>
          </p:nvPr>
        </p:nvSpPr>
        <p:spPr>
          <a:xfrm>
            <a:off x="6966112"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7" name="Picture Placeholder 15"/>
          <p:cNvSpPr>
            <a:spLocks noGrp="1"/>
          </p:cNvSpPr>
          <p:nvPr>
            <p:ph type="pic" sz="quarter" idx="28"/>
          </p:nvPr>
        </p:nvSpPr>
        <p:spPr>
          <a:xfrm>
            <a:off x="8707640" y="1494955"/>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58" name="Picture Placeholder 15"/>
          <p:cNvSpPr>
            <a:spLocks noGrp="1"/>
          </p:cNvSpPr>
          <p:nvPr>
            <p:ph type="pic" sz="quarter" idx="29"/>
          </p:nvPr>
        </p:nvSpPr>
        <p:spPr>
          <a:xfrm>
            <a:off x="0"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64" name="Picture Placeholder 15"/>
          <p:cNvSpPr>
            <a:spLocks noGrp="1"/>
          </p:cNvSpPr>
          <p:nvPr>
            <p:ph type="pic" sz="quarter" idx="30"/>
          </p:nvPr>
        </p:nvSpPr>
        <p:spPr>
          <a:xfrm>
            <a:off x="10449169"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0" name="Picture Placeholder 15"/>
          <p:cNvSpPr>
            <a:spLocks noGrp="1"/>
          </p:cNvSpPr>
          <p:nvPr>
            <p:ph type="pic" sz="quarter" idx="31"/>
          </p:nvPr>
        </p:nvSpPr>
        <p:spPr>
          <a:xfrm>
            <a:off x="1741528"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1" name="Picture Placeholder 15"/>
          <p:cNvSpPr>
            <a:spLocks noGrp="1"/>
          </p:cNvSpPr>
          <p:nvPr>
            <p:ph type="pic" sz="quarter" idx="32"/>
          </p:nvPr>
        </p:nvSpPr>
        <p:spPr>
          <a:xfrm>
            <a:off x="3483056"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2" name="Picture Placeholder 15"/>
          <p:cNvSpPr>
            <a:spLocks noGrp="1"/>
          </p:cNvSpPr>
          <p:nvPr>
            <p:ph type="pic" sz="quarter" idx="33"/>
          </p:nvPr>
        </p:nvSpPr>
        <p:spPr>
          <a:xfrm>
            <a:off x="5224584"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3" name="Picture Placeholder 15"/>
          <p:cNvSpPr>
            <a:spLocks noGrp="1"/>
          </p:cNvSpPr>
          <p:nvPr>
            <p:ph type="pic" sz="quarter" idx="34"/>
          </p:nvPr>
        </p:nvSpPr>
        <p:spPr>
          <a:xfrm>
            <a:off x="6966112"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4" name="Picture Placeholder 15"/>
          <p:cNvSpPr>
            <a:spLocks noGrp="1"/>
          </p:cNvSpPr>
          <p:nvPr>
            <p:ph type="pic" sz="quarter" idx="35"/>
          </p:nvPr>
        </p:nvSpPr>
        <p:spPr>
          <a:xfrm>
            <a:off x="8707640" y="3000199"/>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5" name="Picture Placeholder 15"/>
          <p:cNvSpPr>
            <a:spLocks noGrp="1"/>
          </p:cNvSpPr>
          <p:nvPr>
            <p:ph type="pic" sz="quarter" idx="36"/>
          </p:nvPr>
        </p:nvSpPr>
        <p:spPr>
          <a:xfrm>
            <a:off x="0"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6" name="Picture Placeholder 15"/>
          <p:cNvSpPr>
            <a:spLocks noGrp="1"/>
          </p:cNvSpPr>
          <p:nvPr>
            <p:ph type="pic" sz="quarter" idx="37"/>
          </p:nvPr>
        </p:nvSpPr>
        <p:spPr>
          <a:xfrm>
            <a:off x="10449169"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7" name="Picture Placeholder 15"/>
          <p:cNvSpPr>
            <a:spLocks noGrp="1"/>
          </p:cNvSpPr>
          <p:nvPr>
            <p:ph type="pic" sz="quarter" idx="38"/>
          </p:nvPr>
        </p:nvSpPr>
        <p:spPr>
          <a:xfrm>
            <a:off x="1741528"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8" name="Picture Placeholder 15"/>
          <p:cNvSpPr>
            <a:spLocks noGrp="1"/>
          </p:cNvSpPr>
          <p:nvPr>
            <p:ph type="pic" sz="quarter" idx="39"/>
          </p:nvPr>
        </p:nvSpPr>
        <p:spPr>
          <a:xfrm>
            <a:off x="3483056"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79" name="Picture Placeholder 15"/>
          <p:cNvSpPr>
            <a:spLocks noGrp="1"/>
          </p:cNvSpPr>
          <p:nvPr>
            <p:ph type="pic" sz="quarter" idx="40"/>
          </p:nvPr>
        </p:nvSpPr>
        <p:spPr>
          <a:xfrm>
            <a:off x="5224584"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80" name="Picture Placeholder 15"/>
          <p:cNvSpPr>
            <a:spLocks noGrp="1"/>
          </p:cNvSpPr>
          <p:nvPr>
            <p:ph type="pic" sz="quarter" idx="41"/>
          </p:nvPr>
        </p:nvSpPr>
        <p:spPr>
          <a:xfrm>
            <a:off x="6966112"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
        <p:nvSpPr>
          <p:cNvPr id="81" name="Picture Placeholder 15"/>
          <p:cNvSpPr>
            <a:spLocks noGrp="1"/>
          </p:cNvSpPr>
          <p:nvPr>
            <p:ph type="pic" sz="quarter" idx="42"/>
          </p:nvPr>
        </p:nvSpPr>
        <p:spPr>
          <a:xfrm>
            <a:off x="8707640" y="4504856"/>
            <a:ext cx="1742400" cy="1507680"/>
          </a:xfrm>
          <a:prstGeom prst="rect">
            <a:avLst/>
          </a:prstGeom>
          <a:noFill/>
        </p:spPr>
        <p:txBody>
          <a:bodyPr lIns="0" tIns="0" rIns="0" bIns="0"/>
          <a:lstStyle>
            <a:lvl1pPr marL="0" indent="0" algn="ctr">
              <a:buNone/>
              <a:defRPr sz="1080" baseline="0"/>
            </a:lvl1pPr>
          </a:lstStyle>
          <a:p>
            <a:r>
              <a:rPr lang="en-US" sz="1080"/>
              <a:t>Click icon to add picture</a:t>
            </a:r>
            <a:endParaRPr lang="en-GB"/>
          </a:p>
        </p:txBody>
      </p:sp>
    </p:spTree>
    <p:extLst>
      <p:ext uri="{BB962C8B-B14F-4D97-AF65-F5344CB8AC3E}">
        <p14:creationId xmlns:p14="http://schemas.microsoft.com/office/powerpoint/2010/main" val="3025950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21"/>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99"/>
                                          </p:stCondLst>
                                        </p:cTn>
                                        <p:tgtEl>
                                          <p:spTgt spid="1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99"/>
                                          </p:stCondLst>
                                        </p:cTn>
                                        <p:tgtEl>
                                          <p:spTgt spid="20"/>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0"/>
                                  </p:stCondLst>
                                  <p:childTnLst>
                                    <p:set>
                                      <p:cBhvr>
                                        <p:cTn id="15" dur="1" fill="hold">
                                          <p:stCondLst>
                                            <p:cond delay="99"/>
                                          </p:stCondLst>
                                        </p:cTn>
                                        <p:tgtEl>
                                          <p:spTgt spid="22"/>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0"/>
                                  </p:stCondLst>
                                  <p:childTnLst>
                                    <p:set>
                                      <p:cBhvr>
                                        <p:cTn id="18" dur="1" fill="hold">
                                          <p:stCondLst>
                                            <p:cond delay="99"/>
                                          </p:stCondLst>
                                        </p:cTn>
                                        <p:tgtEl>
                                          <p:spTgt spid="24"/>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
                                          </p:stCondLst>
                                        </p:cTn>
                                        <p:tgtEl>
                                          <p:spTgt spid="25"/>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0"/>
                                  </p:stCondLst>
                                  <p:childTnLst>
                                    <p:set>
                                      <p:cBhvr>
                                        <p:cTn id="24" dur="1" fill="hold">
                                          <p:stCondLst>
                                            <p:cond delay="99"/>
                                          </p:stCondLst>
                                        </p:cTn>
                                        <p:tgtEl>
                                          <p:spTgt spid="18"/>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0"/>
                                  </p:stCondLst>
                                  <p:childTnLst>
                                    <p:set>
                                      <p:cBhvr>
                                        <p:cTn id="27" dur="1" fill="hold">
                                          <p:stCondLst>
                                            <p:cond delay="99"/>
                                          </p:stCondLst>
                                        </p:cTn>
                                        <p:tgtEl>
                                          <p:spTgt spid="5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0"/>
                                  </p:stCondLst>
                                  <p:childTnLst>
                                    <p:set>
                                      <p:cBhvr>
                                        <p:cTn id="30" dur="1" fill="hold">
                                          <p:stCondLst>
                                            <p:cond delay="99"/>
                                          </p:stCondLst>
                                        </p:cTn>
                                        <p:tgtEl>
                                          <p:spTgt spid="53"/>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0"/>
                                  </p:stCondLst>
                                  <p:childTnLst>
                                    <p:set>
                                      <p:cBhvr>
                                        <p:cTn id="33" dur="1" fill="hold">
                                          <p:stCondLst>
                                            <p:cond delay="99"/>
                                          </p:stCondLst>
                                        </p:cTn>
                                        <p:tgtEl>
                                          <p:spTgt spid="5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
                                          </p:stCondLst>
                                        </p:cTn>
                                        <p:tgtEl>
                                          <p:spTgt spid="55"/>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0"/>
                                  </p:stCondLst>
                                  <p:childTnLst>
                                    <p:set>
                                      <p:cBhvr>
                                        <p:cTn id="39" dur="1" fill="hold">
                                          <p:stCondLst>
                                            <p:cond delay="99"/>
                                          </p:stCondLst>
                                        </p:cTn>
                                        <p:tgtEl>
                                          <p:spTgt spid="56"/>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0"/>
                                  </p:stCondLst>
                                  <p:childTnLst>
                                    <p:set>
                                      <p:cBhvr>
                                        <p:cTn id="42" dur="1" fill="hold">
                                          <p:stCondLst>
                                            <p:cond delay="99"/>
                                          </p:stCondLst>
                                        </p:cTn>
                                        <p:tgtEl>
                                          <p:spTgt spid="57"/>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0"/>
                                  </p:stCondLst>
                                  <p:childTnLst>
                                    <p:set>
                                      <p:cBhvr>
                                        <p:cTn id="45" dur="1" fill="hold">
                                          <p:stCondLst>
                                            <p:cond delay="99"/>
                                          </p:stCondLst>
                                        </p:cTn>
                                        <p:tgtEl>
                                          <p:spTgt spid="52"/>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0"/>
                                  </p:stCondLst>
                                  <p:childTnLst>
                                    <p:set>
                                      <p:cBhvr>
                                        <p:cTn id="48" dur="1" fill="hold">
                                          <p:stCondLst>
                                            <p:cond delay="99"/>
                                          </p:stCondLst>
                                        </p:cTn>
                                        <p:tgtEl>
                                          <p:spTgt spid="58"/>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99"/>
                                          </p:stCondLst>
                                        </p:cTn>
                                        <p:tgtEl>
                                          <p:spTgt spid="70"/>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0"/>
                                  </p:stCondLst>
                                  <p:childTnLst>
                                    <p:set>
                                      <p:cBhvr>
                                        <p:cTn id="54" dur="1" fill="hold">
                                          <p:stCondLst>
                                            <p:cond delay="99"/>
                                          </p:stCondLst>
                                        </p:cTn>
                                        <p:tgtEl>
                                          <p:spTgt spid="71"/>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0"/>
                                  </p:stCondLst>
                                  <p:childTnLst>
                                    <p:set>
                                      <p:cBhvr>
                                        <p:cTn id="57" dur="1" fill="hold">
                                          <p:stCondLst>
                                            <p:cond delay="99"/>
                                          </p:stCondLst>
                                        </p:cTn>
                                        <p:tgtEl>
                                          <p:spTgt spid="72"/>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0"/>
                                  </p:stCondLst>
                                  <p:childTnLst>
                                    <p:set>
                                      <p:cBhvr>
                                        <p:cTn id="60" dur="1" fill="hold">
                                          <p:stCondLst>
                                            <p:cond delay="99"/>
                                          </p:stCondLst>
                                        </p:cTn>
                                        <p:tgtEl>
                                          <p:spTgt spid="73"/>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0"/>
                                  </p:stCondLst>
                                  <p:childTnLst>
                                    <p:set>
                                      <p:cBhvr>
                                        <p:cTn id="63" dur="1" fill="hold">
                                          <p:stCondLst>
                                            <p:cond delay="99"/>
                                          </p:stCondLst>
                                        </p:cTn>
                                        <p:tgtEl>
                                          <p:spTgt spid="74"/>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99"/>
                                          </p:stCondLst>
                                        </p:cTn>
                                        <p:tgtEl>
                                          <p:spTgt spid="64"/>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grpId="0" nodeType="afterEffect">
                                  <p:stCondLst>
                                    <p:cond delay="0"/>
                                  </p:stCondLst>
                                  <p:childTnLst>
                                    <p:set>
                                      <p:cBhvr>
                                        <p:cTn id="69" dur="1" fill="hold">
                                          <p:stCondLst>
                                            <p:cond delay="99"/>
                                          </p:stCondLst>
                                        </p:cTn>
                                        <p:tgtEl>
                                          <p:spTgt spid="75"/>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grpId="0" nodeType="afterEffect">
                                  <p:stCondLst>
                                    <p:cond delay="0"/>
                                  </p:stCondLst>
                                  <p:childTnLst>
                                    <p:set>
                                      <p:cBhvr>
                                        <p:cTn id="72" dur="1" fill="hold">
                                          <p:stCondLst>
                                            <p:cond delay="99"/>
                                          </p:stCondLst>
                                        </p:cTn>
                                        <p:tgtEl>
                                          <p:spTgt spid="77"/>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grpId="0" nodeType="afterEffect">
                                  <p:stCondLst>
                                    <p:cond delay="0"/>
                                  </p:stCondLst>
                                  <p:childTnLst>
                                    <p:set>
                                      <p:cBhvr>
                                        <p:cTn id="75" dur="1" fill="hold">
                                          <p:stCondLst>
                                            <p:cond delay="99"/>
                                          </p:stCondLst>
                                        </p:cTn>
                                        <p:tgtEl>
                                          <p:spTgt spid="78"/>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grpId="0" nodeType="afterEffect">
                                  <p:stCondLst>
                                    <p:cond delay="0"/>
                                  </p:stCondLst>
                                  <p:childTnLst>
                                    <p:set>
                                      <p:cBhvr>
                                        <p:cTn id="78" dur="1" fill="hold">
                                          <p:stCondLst>
                                            <p:cond delay="99"/>
                                          </p:stCondLst>
                                        </p:cTn>
                                        <p:tgtEl>
                                          <p:spTgt spid="79"/>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grpId="0" nodeType="afterEffect">
                                  <p:stCondLst>
                                    <p:cond delay="0"/>
                                  </p:stCondLst>
                                  <p:childTnLst>
                                    <p:set>
                                      <p:cBhvr>
                                        <p:cTn id="81" dur="1" fill="hold">
                                          <p:stCondLst>
                                            <p:cond delay="99"/>
                                          </p:stCondLst>
                                        </p:cTn>
                                        <p:tgtEl>
                                          <p:spTgt spid="80"/>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grpId="0" nodeType="afterEffect">
                                  <p:stCondLst>
                                    <p:cond delay="0"/>
                                  </p:stCondLst>
                                  <p:childTnLst>
                                    <p:set>
                                      <p:cBhvr>
                                        <p:cTn id="84" dur="1" fill="hold">
                                          <p:stCondLst>
                                            <p:cond delay="99"/>
                                          </p:stCondLst>
                                        </p:cTn>
                                        <p:tgtEl>
                                          <p:spTgt spid="81"/>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grpId="0" nodeType="afterEffect">
                                  <p:stCondLst>
                                    <p:cond delay="0"/>
                                  </p:stCondLst>
                                  <p:childTnLst>
                                    <p:set>
                                      <p:cBhvr>
                                        <p:cTn id="87" dur="1" fill="hold">
                                          <p:stCondLst>
                                            <p:cond delay="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p:bldP spid="20" grpId="0"/>
      <p:bldP spid="22" grpId="0"/>
      <p:bldP spid="24" grpId="0"/>
      <p:bldP spid="25" grpId="0"/>
      <p:bldP spid="51" grpId="0"/>
      <p:bldP spid="52" grpId="0"/>
      <p:bldP spid="53" grpId="0"/>
      <p:bldP spid="54" grpId="0"/>
      <p:bldP spid="55" grpId="0"/>
      <p:bldP spid="56" grpId="0"/>
      <p:bldP spid="57" grpId="0"/>
      <p:bldP spid="58" grpId="0"/>
      <p:bldP spid="64" grpId="0"/>
      <p:bldP spid="70" grpId="0"/>
      <p:bldP spid="71" grpId="0"/>
      <p:bldP spid="72" grpId="0"/>
      <p:bldP spid="73" grpId="0"/>
      <p:bldP spid="74" grpId="0"/>
      <p:bldP spid="75" grpId="0"/>
      <p:bldP spid="76" grpId="0"/>
      <p:bldP spid="77" grpId="0"/>
      <p:bldP spid="78" grpId="0"/>
      <p:bldP spid="79" grpId="0"/>
      <p:bldP spid="80" grpId="0"/>
      <p:bldP spid="8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ople org slide: Text o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23392" y="499318"/>
            <a:ext cx="3552395" cy="738664"/>
          </a:xfrm>
          <a:prstGeom prst="rect">
            <a:avLst/>
          </a:prstGeom>
          <a:noFill/>
        </p:spPr>
        <p:txBody>
          <a:bodyPr wrap="square" lIns="0" tIns="0" rIns="0" bIns="0">
            <a:spAutoFit/>
          </a:bodyPr>
          <a:lstStyle>
            <a:lvl1pPr algn="l">
              <a:defRPr sz="2400" b="1" i="0" cap="none" spc="0" baseline="0">
                <a:solidFill>
                  <a:schemeClr val="tx1"/>
                </a:solidFill>
                <a:latin typeface="+mn-lt"/>
                <a:cs typeface="Segoe UI" panose="020B0502040204020203" pitchFamily="34" charset="0"/>
              </a:defRPr>
            </a:lvl1pPr>
          </a:lstStyle>
          <a:p>
            <a:r>
              <a:rPr lang="en-GB"/>
              <a:t>Add heading here</a:t>
            </a:r>
            <a:br>
              <a:rPr lang="en-GB"/>
            </a:br>
            <a:r>
              <a:rPr lang="en-GB"/>
              <a:t>(People slide: Text)</a:t>
            </a:r>
          </a:p>
        </p:txBody>
      </p:sp>
      <p:sp>
        <p:nvSpPr>
          <p:cNvPr id="10" name="SmartArt Placeholder 2057"/>
          <p:cNvSpPr>
            <a:spLocks noGrp="1"/>
          </p:cNvSpPr>
          <p:nvPr>
            <p:ph type="dgm" sz="quarter" idx="49" hasCustomPrompt="1"/>
          </p:nvPr>
        </p:nvSpPr>
        <p:spPr>
          <a:xfrm>
            <a:off x="5073873" y="2879939"/>
            <a:ext cx="62400" cy="864870"/>
          </a:xfrm>
          <a:prstGeom prst="rect">
            <a:avLst/>
          </a:prstGeom>
          <a:solidFill>
            <a:schemeClr val="accent3"/>
          </a:solidFill>
        </p:spPr>
        <p:txBody>
          <a:bodyPr/>
          <a:lstStyle>
            <a:lvl1pPr marL="0" indent="0">
              <a:buNone/>
              <a:defRPr sz="240"/>
            </a:lvl1pPr>
          </a:lstStyle>
          <a:p>
            <a:r>
              <a:rPr lang="en-GB"/>
              <a:t> </a:t>
            </a:r>
          </a:p>
        </p:txBody>
      </p:sp>
      <p:sp>
        <p:nvSpPr>
          <p:cNvPr id="11" name="SmartArt Placeholder 2057"/>
          <p:cNvSpPr>
            <a:spLocks noGrp="1"/>
          </p:cNvSpPr>
          <p:nvPr>
            <p:ph type="dgm" sz="quarter" idx="52" hasCustomPrompt="1"/>
          </p:nvPr>
        </p:nvSpPr>
        <p:spPr>
          <a:xfrm>
            <a:off x="5074253" y="570785"/>
            <a:ext cx="62400" cy="864870"/>
          </a:xfrm>
          <a:prstGeom prst="rect">
            <a:avLst/>
          </a:prstGeom>
          <a:solidFill>
            <a:srgbClr val="C4D600"/>
          </a:solidFill>
        </p:spPr>
        <p:txBody>
          <a:bodyPr/>
          <a:lstStyle>
            <a:lvl1pPr marL="0" indent="0">
              <a:buNone/>
              <a:defRPr sz="240"/>
            </a:lvl1pPr>
          </a:lstStyle>
          <a:p>
            <a:r>
              <a:rPr lang="en-GB"/>
              <a:t> </a:t>
            </a:r>
          </a:p>
        </p:txBody>
      </p:sp>
      <p:sp>
        <p:nvSpPr>
          <p:cNvPr id="12" name="SmartArt Placeholder 2057"/>
          <p:cNvSpPr>
            <a:spLocks noGrp="1"/>
          </p:cNvSpPr>
          <p:nvPr>
            <p:ph type="dgm" sz="quarter" idx="50" hasCustomPrompt="1"/>
          </p:nvPr>
        </p:nvSpPr>
        <p:spPr>
          <a:xfrm>
            <a:off x="5073493" y="1726135"/>
            <a:ext cx="62400" cy="864870"/>
          </a:xfrm>
          <a:prstGeom prst="rect">
            <a:avLst/>
          </a:prstGeom>
          <a:solidFill>
            <a:schemeClr val="accent1"/>
          </a:solidFill>
        </p:spPr>
        <p:txBody>
          <a:bodyPr/>
          <a:lstStyle>
            <a:lvl1pPr marL="0" indent="0">
              <a:buNone/>
              <a:defRPr sz="240"/>
            </a:lvl1pPr>
          </a:lstStyle>
          <a:p>
            <a:r>
              <a:rPr lang="en-GB"/>
              <a:t> </a:t>
            </a:r>
          </a:p>
        </p:txBody>
      </p:sp>
      <p:sp>
        <p:nvSpPr>
          <p:cNvPr id="13" name="SmartArt Placeholder 2057"/>
          <p:cNvSpPr>
            <a:spLocks noGrp="1"/>
          </p:cNvSpPr>
          <p:nvPr>
            <p:ph type="dgm" sz="quarter" idx="48" hasCustomPrompt="1"/>
          </p:nvPr>
        </p:nvSpPr>
        <p:spPr>
          <a:xfrm>
            <a:off x="1714740" y="2879939"/>
            <a:ext cx="62400" cy="864870"/>
          </a:xfrm>
          <a:prstGeom prst="rect">
            <a:avLst/>
          </a:prstGeom>
          <a:solidFill>
            <a:schemeClr val="accent3"/>
          </a:solidFill>
        </p:spPr>
        <p:txBody>
          <a:bodyPr/>
          <a:lstStyle>
            <a:lvl1pPr marL="0" indent="0">
              <a:buNone/>
              <a:defRPr sz="240"/>
            </a:lvl1pPr>
          </a:lstStyle>
          <a:p>
            <a:r>
              <a:rPr lang="en-GB"/>
              <a:t> </a:t>
            </a:r>
          </a:p>
        </p:txBody>
      </p:sp>
      <p:sp>
        <p:nvSpPr>
          <p:cNvPr id="16" name="SmartArt Placeholder 2057"/>
          <p:cNvSpPr>
            <a:spLocks noGrp="1"/>
          </p:cNvSpPr>
          <p:nvPr>
            <p:ph type="dgm" sz="quarter" idx="47" hasCustomPrompt="1"/>
          </p:nvPr>
        </p:nvSpPr>
        <p:spPr>
          <a:xfrm>
            <a:off x="3153445" y="4027648"/>
            <a:ext cx="62400" cy="864870"/>
          </a:xfrm>
          <a:prstGeom prst="rect">
            <a:avLst/>
          </a:prstGeom>
          <a:solidFill>
            <a:schemeClr val="accent4"/>
          </a:solidFill>
        </p:spPr>
        <p:txBody>
          <a:bodyPr/>
          <a:lstStyle>
            <a:lvl1pPr marL="0" indent="0">
              <a:buNone/>
              <a:defRPr sz="240"/>
            </a:lvl1pPr>
          </a:lstStyle>
          <a:p>
            <a:r>
              <a:rPr lang="en-GB"/>
              <a:t> </a:t>
            </a:r>
          </a:p>
        </p:txBody>
      </p:sp>
      <p:sp>
        <p:nvSpPr>
          <p:cNvPr id="19" name="SmartArt Placeholder 2057"/>
          <p:cNvSpPr>
            <a:spLocks noGrp="1"/>
          </p:cNvSpPr>
          <p:nvPr>
            <p:ph type="dgm" sz="quarter" idx="46" hasCustomPrompt="1"/>
          </p:nvPr>
        </p:nvSpPr>
        <p:spPr>
          <a:xfrm>
            <a:off x="6514413" y="4027648"/>
            <a:ext cx="62400" cy="864870"/>
          </a:xfrm>
          <a:prstGeom prst="rect">
            <a:avLst/>
          </a:prstGeom>
          <a:solidFill>
            <a:schemeClr val="accent4"/>
          </a:solidFill>
        </p:spPr>
        <p:txBody>
          <a:bodyPr/>
          <a:lstStyle>
            <a:lvl1pPr marL="0" indent="0">
              <a:buNone/>
              <a:defRPr sz="240"/>
            </a:lvl1pPr>
          </a:lstStyle>
          <a:p>
            <a:r>
              <a:rPr lang="en-GB"/>
              <a:t> </a:t>
            </a:r>
          </a:p>
        </p:txBody>
      </p:sp>
      <p:sp>
        <p:nvSpPr>
          <p:cNvPr id="22" name="Text Placeholder 5"/>
          <p:cNvSpPr>
            <a:spLocks noGrp="1"/>
          </p:cNvSpPr>
          <p:nvPr>
            <p:ph type="body" sz="quarter" idx="23" hasCustomPrompt="1"/>
          </p:nvPr>
        </p:nvSpPr>
        <p:spPr>
          <a:xfrm>
            <a:off x="5135893" y="1700808"/>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25" name="Text Placeholder 5"/>
          <p:cNvSpPr>
            <a:spLocks noGrp="1"/>
          </p:cNvSpPr>
          <p:nvPr>
            <p:ph type="body" sz="quarter" idx="25" hasCustomPrompt="1"/>
          </p:nvPr>
        </p:nvSpPr>
        <p:spPr>
          <a:xfrm>
            <a:off x="5135893" y="544685"/>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 </a:t>
            </a:r>
            <a:br>
              <a:rPr lang="en-US"/>
            </a:br>
            <a:r>
              <a:rPr lang="en-US"/>
              <a:t>Add job title below (not bold)</a:t>
            </a:r>
          </a:p>
        </p:txBody>
      </p:sp>
      <p:sp>
        <p:nvSpPr>
          <p:cNvPr id="26" name="Text Placeholder 5"/>
          <p:cNvSpPr>
            <a:spLocks noGrp="1"/>
          </p:cNvSpPr>
          <p:nvPr>
            <p:ph type="body" sz="quarter" idx="27" hasCustomPrompt="1"/>
          </p:nvPr>
        </p:nvSpPr>
        <p:spPr>
          <a:xfrm>
            <a:off x="1775516" y="1700808"/>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27" name="Text Placeholder 5"/>
          <p:cNvSpPr>
            <a:spLocks noGrp="1"/>
          </p:cNvSpPr>
          <p:nvPr>
            <p:ph type="body" sz="quarter" idx="31" hasCustomPrompt="1"/>
          </p:nvPr>
        </p:nvSpPr>
        <p:spPr>
          <a:xfrm>
            <a:off x="5135893" y="2854613"/>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28" name="Text Placeholder 5"/>
          <p:cNvSpPr>
            <a:spLocks noGrp="1"/>
          </p:cNvSpPr>
          <p:nvPr>
            <p:ph type="body" sz="quarter" idx="33" hasCustomPrompt="1"/>
          </p:nvPr>
        </p:nvSpPr>
        <p:spPr>
          <a:xfrm>
            <a:off x="1775519" y="2854613"/>
            <a:ext cx="2496000"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29" name="Text Placeholder 5"/>
          <p:cNvSpPr>
            <a:spLocks noGrp="1"/>
          </p:cNvSpPr>
          <p:nvPr>
            <p:ph type="body" sz="quarter" idx="35" hasCustomPrompt="1"/>
          </p:nvPr>
        </p:nvSpPr>
        <p:spPr>
          <a:xfrm>
            <a:off x="8304245" y="2854613"/>
            <a:ext cx="2496000"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30" name="Text Placeholder 5"/>
          <p:cNvSpPr>
            <a:spLocks noGrp="1"/>
          </p:cNvSpPr>
          <p:nvPr>
            <p:ph type="body" sz="quarter" idx="37" hasCustomPrompt="1"/>
          </p:nvPr>
        </p:nvSpPr>
        <p:spPr>
          <a:xfrm>
            <a:off x="3215680" y="3993178"/>
            <a:ext cx="2496000"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31" name="Text Placeholder 5"/>
          <p:cNvSpPr>
            <a:spLocks noGrp="1"/>
          </p:cNvSpPr>
          <p:nvPr>
            <p:ph type="body" sz="quarter" idx="39" hasCustomPrompt="1"/>
          </p:nvPr>
        </p:nvSpPr>
        <p:spPr>
          <a:xfrm>
            <a:off x="6576053" y="3993178"/>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32" name="Text Placeholder 5"/>
          <p:cNvSpPr>
            <a:spLocks noGrp="1"/>
          </p:cNvSpPr>
          <p:nvPr>
            <p:ph type="body" sz="quarter" idx="41" hasCustomPrompt="1"/>
          </p:nvPr>
        </p:nvSpPr>
        <p:spPr>
          <a:xfrm>
            <a:off x="3215680" y="5126520"/>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33" name="Text Placeholder 5"/>
          <p:cNvSpPr>
            <a:spLocks noGrp="1"/>
          </p:cNvSpPr>
          <p:nvPr>
            <p:ph type="body" sz="quarter" idx="43" hasCustomPrompt="1"/>
          </p:nvPr>
        </p:nvSpPr>
        <p:spPr>
          <a:xfrm>
            <a:off x="6576053" y="5126520"/>
            <a:ext cx="2496000"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34" name="SmartArt Placeholder 2057"/>
          <p:cNvSpPr>
            <a:spLocks noGrp="1"/>
          </p:cNvSpPr>
          <p:nvPr>
            <p:ph type="dgm" sz="quarter" idx="44" hasCustomPrompt="1"/>
          </p:nvPr>
        </p:nvSpPr>
        <p:spPr>
          <a:xfrm>
            <a:off x="3152685" y="5157193"/>
            <a:ext cx="62400" cy="864870"/>
          </a:xfrm>
          <a:prstGeom prst="rect">
            <a:avLst/>
          </a:prstGeom>
          <a:solidFill>
            <a:schemeClr val="accent6"/>
          </a:solidFill>
        </p:spPr>
        <p:txBody>
          <a:bodyPr/>
          <a:lstStyle>
            <a:lvl1pPr marL="0" indent="0">
              <a:buNone/>
              <a:defRPr sz="240"/>
            </a:lvl1pPr>
          </a:lstStyle>
          <a:p>
            <a:r>
              <a:rPr lang="en-GB"/>
              <a:t> </a:t>
            </a:r>
          </a:p>
        </p:txBody>
      </p:sp>
      <p:sp>
        <p:nvSpPr>
          <p:cNvPr id="35" name="SmartArt Placeholder 2057"/>
          <p:cNvSpPr>
            <a:spLocks noGrp="1"/>
          </p:cNvSpPr>
          <p:nvPr>
            <p:ph type="dgm" sz="quarter" idx="45" hasCustomPrompt="1"/>
          </p:nvPr>
        </p:nvSpPr>
        <p:spPr>
          <a:xfrm>
            <a:off x="6514413" y="5157193"/>
            <a:ext cx="62400" cy="864870"/>
          </a:xfrm>
          <a:prstGeom prst="rect">
            <a:avLst/>
          </a:prstGeom>
          <a:solidFill>
            <a:schemeClr val="accent6"/>
          </a:solidFill>
        </p:spPr>
        <p:txBody>
          <a:bodyPr/>
          <a:lstStyle>
            <a:lvl1pPr marL="0" indent="0">
              <a:buNone/>
              <a:defRPr sz="240"/>
            </a:lvl1pPr>
          </a:lstStyle>
          <a:p>
            <a:r>
              <a:rPr lang="en-GB"/>
              <a:t> </a:t>
            </a:r>
          </a:p>
        </p:txBody>
      </p:sp>
      <p:sp>
        <p:nvSpPr>
          <p:cNvPr id="36" name="SmartArt Placeholder 2057"/>
          <p:cNvSpPr>
            <a:spLocks noGrp="1"/>
          </p:cNvSpPr>
          <p:nvPr>
            <p:ph type="dgm" sz="quarter" idx="51" hasCustomPrompt="1"/>
          </p:nvPr>
        </p:nvSpPr>
        <p:spPr>
          <a:xfrm>
            <a:off x="1713120" y="1726909"/>
            <a:ext cx="62400" cy="864870"/>
          </a:xfrm>
          <a:prstGeom prst="rect">
            <a:avLst/>
          </a:prstGeom>
          <a:solidFill>
            <a:schemeClr val="accent1"/>
          </a:solidFill>
        </p:spPr>
        <p:txBody>
          <a:bodyPr/>
          <a:lstStyle>
            <a:lvl1pPr marL="0" indent="0">
              <a:buNone/>
              <a:defRPr sz="240"/>
            </a:lvl1pPr>
          </a:lstStyle>
          <a:p>
            <a:r>
              <a:rPr lang="en-GB"/>
              <a:t> </a:t>
            </a:r>
          </a:p>
        </p:txBody>
      </p:sp>
      <p:sp>
        <p:nvSpPr>
          <p:cNvPr id="37" name="SmartArt Placeholder 2057"/>
          <p:cNvSpPr>
            <a:spLocks noGrp="1"/>
          </p:cNvSpPr>
          <p:nvPr>
            <p:ph type="dgm" sz="quarter" idx="55" hasCustomPrompt="1"/>
          </p:nvPr>
        </p:nvSpPr>
        <p:spPr>
          <a:xfrm>
            <a:off x="8241845" y="2879939"/>
            <a:ext cx="62400" cy="864870"/>
          </a:xfrm>
          <a:prstGeom prst="rect">
            <a:avLst/>
          </a:prstGeom>
          <a:solidFill>
            <a:schemeClr val="accent3"/>
          </a:solidFill>
        </p:spPr>
        <p:txBody>
          <a:bodyPr/>
          <a:lstStyle>
            <a:lvl1pPr marL="0" indent="0">
              <a:buNone/>
              <a:defRPr sz="240"/>
            </a:lvl1pPr>
          </a:lstStyle>
          <a:p>
            <a:r>
              <a:rPr lang="en-GB"/>
              <a:t> </a:t>
            </a:r>
          </a:p>
        </p:txBody>
      </p:sp>
      <p:sp>
        <p:nvSpPr>
          <p:cNvPr id="38" name="SmartArt Placeholder 2057"/>
          <p:cNvSpPr>
            <a:spLocks noGrp="1"/>
          </p:cNvSpPr>
          <p:nvPr>
            <p:ph type="dgm" sz="quarter" idx="56" hasCustomPrompt="1"/>
          </p:nvPr>
        </p:nvSpPr>
        <p:spPr>
          <a:xfrm>
            <a:off x="8232329" y="1726135"/>
            <a:ext cx="62400" cy="864870"/>
          </a:xfrm>
          <a:prstGeom prst="rect">
            <a:avLst/>
          </a:prstGeom>
          <a:solidFill>
            <a:schemeClr val="accent1"/>
          </a:solidFill>
        </p:spPr>
        <p:txBody>
          <a:bodyPr/>
          <a:lstStyle>
            <a:lvl1pPr marL="0" indent="0">
              <a:buNone/>
              <a:defRPr sz="240"/>
            </a:lvl1pPr>
          </a:lstStyle>
          <a:p>
            <a:r>
              <a:rPr lang="en-GB"/>
              <a:t> </a:t>
            </a:r>
          </a:p>
        </p:txBody>
      </p:sp>
      <p:sp>
        <p:nvSpPr>
          <p:cNvPr id="39" name="Text Placeholder 5"/>
          <p:cNvSpPr>
            <a:spLocks noGrp="1"/>
          </p:cNvSpPr>
          <p:nvPr>
            <p:ph type="body" sz="quarter" idx="58" hasCustomPrompt="1"/>
          </p:nvPr>
        </p:nvSpPr>
        <p:spPr>
          <a:xfrm>
            <a:off x="8304245" y="1700808"/>
            <a:ext cx="2496000"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42"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26399110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ople org slide: Headsho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23393" y="497936"/>
            <a:ext cx="3936433" cy="738664"/>
          </a:xfrm>
          <a:prstGeom prst="rect">
            <a:avLst/>
          </a:prstGeom>
          <a:noFill/>
        </p:spPr>
        <p:txBody>
          <a:bodyPr wrap="square" lIns="0" tIns="0" rIns="0" bIns="0">
            <a:spAutoFit/>
          </a:bodyPr>
          <a:lstStyle>
            <a:lvl1pPr algn="l">
              <a:defRPr sz="2400" b="1" i="0" cap="none" spc="0" baseline="0">
                <a:solidFill>
                  <a:schemeClr val="tx1"/>
                </a:solidFill>
                <a:latin typeface="+mn-lt"/>
                <a:cs typeface="Segoe UI" panose="020B0502040204020203" pitchFamily="34" charset="0"/>
              </a:defRPr>
            </a:lvl1pPr>
          </a:lstStyle>
          <a:p>
            <a:r>
              <a:rPr lang="en-GB"/>
              <a:t>Add heading here</a:t>
            </a:r>
            <a:br>
              <a:rPr lang="en-GB"/>
            </a:br>
            <a:r>
              <a:rPr lang="en-GB"/>
              <a:t>(People slide: Profiles)</a:t>
            </a:r>
          </a:p>
        </p:txBody>
      </p:sp>
      <p:sp>
        <p:nvSpPr>
          <p:cNvPr id="40" name="SmartArt Placeholder 2057"/>
          <p:cNvSpPr>
            <a:spLocks noGrp="1"/>
          </p:cNvSpPr>
          <p:nvPr>
            <p:ph type="dgm" sz="quarter" idx="49" hasCustomPrompt="1"/>
          </p:nvPr>
        </p:nvSpPr>
        <p:spPr>
          <a:xfrm>
            <a:off x="5073873" y="2891739"/>
            <a:ext cx="62400" cy="864870"/>
          </a:xfrm>
          <a:prstGeom prst="rect">
            <a:avLst/>
          </a:prstGeom>
          <a:solidFill>
            <a:schemeClr val="accent3"/>
          </a:solidFill>
        </p:spPr>
        <p:txBody>
          <a:bodyPr/>
          <a:lstStyle>
            <a:lvl1pPr marL="0" indent="0">
              <a:buNone/>
              <a:defRPr sz="240"/>
            </a:lvl1pPr>
          </a:lstStyle>
          <a:p>
            <a:r>
              <a:rPr lang="en-GB"/>
              <a:t> </a:t>
            </a:r>
          </a:p>
        </p:txBody>
      </p:sp>
      <p:sp>
        <p:nvSpPr>
          <p:cNvPr id="41" name="SmartArt Placeholder 2057"/>
          <p:cNvSpPr>
            <a:spLocks noGrp="1"/>
          </p:cNvSpPr>
          <p:nvPr>
            <p:ph type="dgm" sz="quarter" idx="52" hasCustomPrompt="1"/>
          </p:nvPr>
        </p:nvSpPr>
        <p:spPr>
          <a:xfrm>
            <a:off x="5072633" y="560434"/>
            <a:ext cx="62400" cy="864870"/>
          </a:xfrm>
          <a:prstGeom prst="rect">
            <a:avLst/>
          </a:prstGeom>
          <a:solidFill>
            <a:srgbClr val="C4D600"/>
          </a:solidFill>
        </p:spPr>
        <p:txBody>
          <a:bodyPr/>
          <a:lstStyle>
            <a:lvl1pPr marL="0" indent="0">
              <a:buNone/>
              <a:defRPr sz="240"/>
            </a:lvl1pPr>
          </a:lstStyle>
          <a:p>
            <a:r>
              <a:rPr lang="en-GB"/>
              <a:t> </a:t>
            </a:r>
          </a:p>
        </p:txBody>
      </p:sp>
      <p:sp>
        <p:nvSpPr>
          <p:cNvPr id="42" name="SmartArt Placeholder 2057"/>
          <p:cNvSpPr>
            <a:spLocks noGrp="1"/>
          </p:cNvSpPr>
          <p:nvPr>
            <p:ph type="dgm" sz="quarter" idx="50" hasCustomPrompt="1"/>
          </p:nvPr>
        </p:nvSpPr>
        <p:spPr>
          <a:xfrm>
            <a:off x="5072633" y="1722689"/>
            <a:ext cx="62400" cy="864870"/>
          </a:xfrm>
          <a:prstGeom prst="rect">
            <a:avLst/>
          </a:prstGeom>
          <a:solidFill>
            <a:schemeClr val="accent1"/>
          </a:solidFill>
        </p:spPr>
        <p:txBody>
          <a:bodyPr/>
          <a:lstStyle>
            <a:lvl1pPr marL="0" indent="0">
              <a:buNone/>
              <a:defRPr sz="240"/>
            </a:lvl1pPr>
          </a:lstStyle>
          <a:p>
            <a:r>
              <a:rPr lang="en-GB"/>
              <a:t> </a:t>
            </a:r>
          </a:p>
        </p:txBody>
      </p:sp>
      <p:sp>
        <p:nvSpPr>
          <p:cNvPr id="43" name="SmartArt Placeholder 2057"/>
          <p:cNvSpPr>
            <a:spLocks noGrp="1"/>
          </p:cNvSpPr>
          <p:nvPr>
            <p:ph type="dgm" sz="quarter" idx="48" hasCustomPrompt="1"/>
          </p:nvPr>
        </p:nvSpPr>
        <p:spPr>
          <a:xfrm>
            <a:off x="1714740" y="2892781"/>
            <a:ext cx="62400" cy="864870"/>
          </a:xfrm>
          <a:prstGeom prst="rect">
            <a:avLst/>
          </a:prstGeom>
          <a:solidFill>
            <a:schemeClr val="accent3"/>
          </a:solidFill>
        </p:spPr>
        <p:txBody>
          <a:bodyPr/>
          <a:lstStyle>
            <a:lvl1pPr marL="0" indent="0">
              <a:buNone/>
              <a:defRPr sz="240"/>
            </a:lvl1pPr>
          </a:lstStyle>
          <a:p>
            <a:r>
              <a:rPr lang="en-GB"/>
              <a:t> </a:t>
            </a:r>
          </a:p>
        </p:txBody>
      </p:sp>
      <p:sp>
        <p:nvSpPr>
          <p:cNvPr id="44" name="SmartArt Placeholder 2057"/>
          <p:cNvSpPr>
            <a:spLocks noGrp="1"/>
          </p:cNvSpPr>
          <p:nvPr>
            <p:ph type="dgm" sz="quarter" idx="47" hasCustomPrompt="1"/>
          </p:nvPr>
        </p:nvSpPr>
        <p:spPr>
          <a:xfrm>
            <a:off x="3153445" y="4038602"/>
            <a:ext cx="62400" cy="864870"/>
          </a:xfrm>
          <a:prstGeom prst="rect">
            <a:avLst/>
          </a:prstGeom>
          <a:solidFill>
            <a:schemeClr val="accent4"/>
          </a:solidFill>
        </p:spPr>
        <p:txBody>
          <a:bodyPr/>
          <a:lstStyle>
            <a:lvl1pPr marL="0" indent="0">
              <a:buNone/>
              <a:defRPr sz="240"/>
            </a:lvl1pPr>
          </a:lstStyle>
          <a:p>
            <a:r>
              <a:rPr lang="en-GB"/>
              <a:t> </a:t>
            </a:r>
          </a:p>
        </p:txBody>
      </p:sp>
      <p:sp>
        <p:nvSpPr>
          <p:cNvPr id="45" name="SmartArt Placeholder 2057"/>
          <p:cNvSpPr>
            <a:spLocks noGrp="1"/>
          </p:cNvSpPr>
          <p:nvPr>
            <p:ph type="dgm" sz="quarter" idx="46" hasCustomPrompt="1"/>
          </p:nvPr>
        </p:nvSpPr>
        <p:spPr>
          <a:xfrm>
            <a:off x="6514413" y="4038602"/>
            <a:ext cx="62400" cy="864870"/>
          </a:xfrm>
          <a:prstGeom prst="rect">
            <a:avLst/>
          </a:prstGeom>
          <a:solidFill>
            <a:schemeClr val="accent4"/>
          </a:solidFill>
        </p:spPr>
        <p:txBody>
          <a:bodyPr/>
          <a:lstStyle>
            <a:lvl1pPr marL="0" indent="0">
              <a:buNone/>
              <a:defRPr sz="240"/>
            </a:lvl1pPr>
          </a:lstStyle>
          <a:p>
            <a:r>
              <a:rPr lang="en-GB"/>
              <a:t> </a:t>
            </a:r>
          </a:p>
        </p:txBody>
      </p:sp>
      <p:sp>
        <p:nvSpPr>
          <p:cNvPr id="46" name="Picture Placeholder 2"/>
          <p:cNvSpPr>
            <a:spLocks noGrp="1"/>
          </p:cNvSpPr>
          <p:nvPr>
            <p:ph type="pic" sz="quarter" idx="22" hasCustomPrompt="1"/>
          </p:nvPr>
        </p:nvSpPr>
        <p:spPr>
          <a:xfrm>
            <a:off x="5135034" y="1722689"/>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47" name="Text Placeholder 5"/>
          <p:cNvSpPr>
            <a:spLocks noGrp="1"/>
          </p:cNvSpPr>
          <p:nvPr>
            <p:ph type="body" sz="quarter" idx="23" hasCustomPrompt="1"/>
          </p:nvPr>
        </p:nvSpPr>
        <p:spPr>
          <a:xfrm>
            <a:off x="5903384" y="1700808"/>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48" name="Picture Placeholder 2"/>
          <p:cNvSpPr>
            <a:spLocks noGrp="1"/>
          </p:cNvSpPr>
          <p:nvPr>
            <p:ph type="pic" sz="quarter" idx="24" hasCustomPrompt="1"/>
          </p:nvPr>
        </p:nvSpPr>
        <p:spPr>
          <a:xfrm>
            <a:off x="5135034" y="560433"/>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49" name="Text Placeholder 5"/>
          <p:cNvSpPr>
            <a:spLocks noGrp="1"/>
          </p:cNvSpPr>
          <p:nvPr>
            <p:ph type="body" sz="quarter" idx="25" hasCustomPrompt="1"/>
          </p:nvPr>
        </p:nvSpPr>
        <p:spPr>
          <a:xfrm>
            <a:off x="5903384" y="537779"/>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50" name="Picture Placeholder 2"/>
          <p:cNvSpPr>
            <a:spLocks noGrp="1"/>
          </p:cNvSpPr>
          <p:nvPr>
            <p:ph type="pic" sz="quarter" idx="26" hasCustomPrompt="1"/>
          </p:nvPr>
        </p:nvSpPr>
        <p:spPr>
          <a:xfrm>
            <a:off x="1775521" y="1722689"/>
            <a:ext cx="768351" cy="862966"/>
          </a:xfrm>
          <a:prstGeom prst="rect">
            <a:avLst/>
          </a:prstGeom>
        </p:spPr>
        <p:txBody>
          <a:bodyPr lIns="36000" tIns="36000" rIns="36000" bIns="36000"/>
          <a:lstStyle>
            <a:lvl1pPr marL="0" indent="0" algn="ctr">
              <a:buNone/>
              <a:defRPr sz="720">
                <a:latin typeface="+mn-lt"/>
                <a:ea typeface="A030" pitchFamily="2" charset="0"/>
              </a:defRPr>
            </a:lvl1pPr>
          </a:lstStyle>
          <a:p>
            <a:r>
              <a:rPr lang="en-GB"/>
              <a:t>Click icon </a:t>
            </a:r>
            <a:br>
              <a:rPr lang="en-GB"/>
            </a:br>
            <a:r>
              <a:rPr lang="en-GB"/>
              <a:t>to add picture</a:t>
            </a:r>
          </a:p>
        </p:txBody>
      </p:sp>
      <p:sp>
        <p:nvSpPr>
          <p:cNvPr id="51" name="Text Placeholder 5"/>
          <p:cNvSpPr>
            <a:spLocks noGrp="1"/>
          </p:cNvSpPr>
          <p:nvPr>
            <p:ph type="body" sz="quarter" idx="27" hasCustomPrompt="1"/>
          </p:nvPr>
        </p:nvSpPr>
        <p:spPr>
          <a:xfrm>
            <a:off x="2543872" y="1700808"/>
            <a:ext cx="211196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52" name="Picture Placeholder 2"/>
          <p:cNvSpPr>
            <a:spLocks noGrp="1"/>
          </p:cNvSpPr>
          <p:nvPr>
            <p:ph type="pic" sz="quarter" idx="30" hasCustomPrompt="1"/>
          </p:nvPr>
        </p:nvSpPr>
        <p:spPr>
          <a:xfrm>
            <a:off x="5135034" y="2891738"/>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3" name="Text Placeholder 5"/>
          <p:cNvSpPr>
            <a:spLocks noGrp="1"/>
          </p:cNvSpPr>
          <p:nvPr>
            <p:ph type="body" sz="quarter" idx="31" hasCustomPrompt="1"/>
          </p:nvPr>
        </p:nvSpPr>
        <p:spPr>
          <a:xfrm>
            <a:off x="5903384" y="2869858"/>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54" name="Picture Placeholder 2"/>
          <p:cNvSpPr>
            <a:spLocks noGrp="1"/>
          </p:cNvSpPr>
          <p:nvPr>
            <p:ph type="pic" sz="quarter" idx="32" hasCustomPrompt="1"/>
          </p:nvPr>
        </p:nvSpPr>
        <p:spPr>
          <a:xfrm>
            <a:off x="1775521" y="2892780"/>
            <a:ext cx="768351" cy="862966"/>
          </a:xfrm>
          <a:prstGeom prst="rect">
            <a:avLst/>
          </a:prstGeom>
        </p:spPr>
        <p:txBody>
          <a:bodyPr lIns="36000" tIns="36000" rIns="36000" bIns="36000"/>
          <a:lstStyle>
            <a:lvl1pPr marL="0" indent="0" algn="ctr">
              <a:buNone/>
              <a:defRPr sz="720">
                <a:latin typeface="+mn-lt"/>
                <a:ea typeface="A030" pitchFamily="2" charset="0"/>
              </a:defRPr>
            </a:lvl1pPr>
          </a:lstStyle>
          <a:p>
            <a:r>
              <a:rPr lang="en-GB"/>
              <a:t>Click icon </a:t>
            </a:r>
            <a:br>
              <a:rPr lang="en-GB"/>
            </a:br>
            <a:r>
              <a:rPr lang="en-GB"/>
              <a:t>to add picture</a:t>
            </a:r>
          </a:p>
        </p:txBody>
      </p:sp>
      <p:sp>
        <p:nvSpPr>
          <p:cNvPr id="55" name="Text Placeholder 5"/>
          <p:cNvSpPr>
            <a:spLocks noGrp="1"/>
          </p:cNvSpPr>
          <p:nvPr>
            <p:ph type="body" sz="quarter" idx="33" hasCustomPrompt="1"/>
          </p:nvPr>
        </p:nvSpPr>
        <p:spPr>
          <a:xfrm>
            <a:off x="2543872" y="2869858"/>
            <a:ext cx="211196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56" name="Picture Placeholder 2"/>
          <p:cNvSpPr>
            <a:spLocks noGrp="1"/>
          </p:cNvSpPr>
          <p:nvPr>
            <p:ph type="pic" sz="quarter" idx="34" hasCustomPrompt="1"/>
          </p:nvPr>
        </p:nvSpPr>
        <p:spPr>
          <a:xfrm>
            <a:off x="8303981" y="2891738"/>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7" name="Text Placeholder 5"/>
          <p:cNvSpPr>
            <a:spLocks noGrp="1"/>
          </p:cNvSpPr>
          <p:nvPr>
            <p:ph type="body" sz="quarter" idx="35" hasCustomPrompt="1"/>
          </p:nvPr>
        </p:nvSpPr>
        <p:spPr>
          <a:xfrm>
            <a:off x="9072331" y="2869858"/>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58" name="Picture Placeholder 2"/>
          <p:cNvSpPr>
            <a:spLocks noGrp="1"/>
          </p:cNvSpPr>
          <p:nvPr>
            <p:ph type="pic" sz="quarter" idx="36" hasCustomPrompt="1"/>
          </p:nvPr>
        </p:nvSpPr>
        <p:spPr>
          <a:xfrm>
            <a:off x="3214226" y="4038601"/>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9" name="Text Placeholder 5"/>
          <p:cNvSpPr>
            <a:spLocks noGrp="1"/>
          </p:cNvSpPr>
          <p:nvPr>
            <p:ph type="body" sz="quarter" idx="37" hasCustomPrompt="1"/>
          </p:nvPr>
        </p:nvSpPr>
        <p:spPr>
          <a:xfrm>
            <a:off x="3982576" y="4016720"/>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60" name="Picture Placeholder 2"/>
          <p:cNvSpPr>
            <a:spLocks noGrp="1"/>
          </p:cNvSpPr>
          <p:nvPr>
            <p:ph type="pic" sz="quarter" idx="38" hasCustomPrompt="1"/>
          </p:nvPr>
        </p:nvSpPr>
        <p:spPr>
          <a:xfrm>
            <a:off x="6575789" y="4038601"/>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61" name="Text Placeholder 5"/>
          <p:cNvSpPr>
            <a:spLocks noGrp="1"/>
          </p:cNvSpPr>
          <p:nvPr>
            <p:ph type="body" sz="quarter" idx="39" hasCustomPrompt="1"/>
          </p:nvPr>
        </p:nvSpPr>
        <p:spPr>
          <a:xfrm>
            <a:off x="7343544" y="4016720"/>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62" name="Picture Placeholder 2"/>
          <p:cNvSpPr>
            <a:spLocks noGrp="1"/>
          </p:cNvSpPr>
          <p:nvPr>
            <p:ph type="pic" sz="quarter" idx="40" hasCustomPrompt="1"/>
          </p:nvPr>
        </p:nvSpPr>
        <p:spPr>
          <a:xfrm>
            <a:off x="3214491" y="5142435"/>
            <a:ext cx="768351" cy="862966"/>
          </a:xfrm>
          <a:prstGeom prst="rect">
            <a:avLst/>
          </a:prstGeom>
        </p:spPr>
        <p:txBody>
          <a:bodyPr lIns="36000" tIns="36000" rIns="36000" bIns="36000"/>
          <a:lstStyle>
            <a:lvl1pPr marL="0" indent="0" algn="ctr">
              <a:buNone/>
              <a:defRPr sz="720">
                <a:latin typeface="+mn-lt"/>
                <a:ea typeface="A030" pitchFamily="2" charset="0"/>
              </a:defRPr>
            </a:lvl1pPr>
          </a:lstStyle>
          <a:p>
            <a:r>
              <a:rPr lang="en-GB"/>
              <a:t>Click icon </a:t>
            </a:r>
            <a:br>
              <a:rPr lang="en-GB"/>
            </a:br>
            <a:r>
              <a:rPr lang="en-GB"/>
              <a:t>to add picture</a:t>
            </a:r>
          </a:p>
        </p:txBody>
      </p:sp>
      <p:sp>
        <p:nvSpPr>
          <p:cNvPr id="63" name="Text Placeholder 5"/>
          <p:cNvSpPr>
            <a:spLocks noGrp="1"/>
          </p:cNvSpPr>
          <p:nvPr>
            <p:ph type="body" sz="quarter" idx="41" hasCustomPrompt="1"/>
          </p:nvPr>
        </p:nvSpPr>
        <p:spPr>
          <a:xfrm>
            <a:off x="3982842" y="5125213"/>
            <a:ext cx="2112829" cy="876480"/>
          </a:xfrm>
          <a:prstGeom prst="rect">
            <a:avLst/>
          </a:prstGeom>
        </p:spPr>
        <p:txBody>
          <a:bodyPr tIns="0" bIns="0"/>
          <a:lstStyle>
            <a:lvl1pPr marL="0" indent="0">
              <a:spcBef>
                <a:spcPts val="0"/>
              </a:spcBef>
              <a:buNone/>
              <a:defRPr sz="1080" b="1" baseline="0">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64" name="Picture Placeholder 2"/>
          <p:cNvSpPr>
            <a:spLocks noGrp="1"/>
          </p:cNvSpPr>
          <p:nvPr>
            <p:ph type="pic" sz="quarter" idx="42" hasCustomPrompt="1"/>
          </p:nvPr>
        </p:nvSpPr>
        <p:spPr>
          <a:xfrm>
            <a:off x="6576054" y="5142435"/>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65" name="Text Placeholder 5"/>
          <p:cNvSpPr>
            <a:spLocks noGrp="1"/>
          </p:cNvSpPr>
          <p:nvPr>
            <p:ph type="body" sz="quarter" idx="43" hasCustomPrompt="1"/>
          </p:nvPr>
        </p:nvSpPr>
        <p:spPr>
          <a:xfrm>
            <a:off x="7343810" y="5125213"/>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66" name="SmartArt Placeholder 2057"/>
          <p:cNvSpPr>
            <a:spLocks noGrp="1"/>
          </p:cNvSpPr>
          <p:nvPr>
            <p:ph type="dgm" sz="quarter" idx="44" hasCustomPrompt="1"/>
          </p:nvPr>
        </p:nvSpPr>
        <p:spPr>
          <a:xfrm>
            <a:off x="3151925" y="5142436"/>
            <a:ext cx="62400" cy="864870"/>
          </a:xfrm>
          <a:prstGeom prst="rect">
            <a:avLst/>
          </a:prstGeom>
          <a:solidFill>
            <a:schemeClr val="accent6"/>
          </a:solidFill>
        </p:spPr>
        <p:txBody>
          <a:bodyPr/>
          <a:lstStyle>
            <a:lvl1pPr marL="0" indent="0">
              <a:buNone/>
              <a:defRPr sz="240"/>
            </a:lvl1pPr>
          </a:lstStyle>
          <a:p>
            <a:r>
              <a:rPr lang="en-GB"/>
              <a:t> </a:t>
            </a:r>
          </a:p>
        </p:txBody>
      </p:sp>
      <p:sp>
        <p:nvSpPr>
          <p:cNvPr id="67" name="SmartArt Placeholder 2057"/>
          <p:cNvSpPr>
            <a:spLocks noGrp="1"/>
          </p:cNvSpPr>
          <p:nvPr>
            <p:ph type="dgm" sz="quarter" idx="45" hasCustomPrompt="1"/>
          </p:nvPr>
        </p:nvSpPr>
        <p:spPr>
          <a:xfrm>
            <a:off x="6513653" y="5142436"/>
            <a:ext cx="62400" cy="864870"/>
          </a:xfrm>
          <a:prstGeom prst="rect">
            <a:avLst/>
          </a:prstGeom>
          <a:solidFill>
            <a:schemeClr val="accent6"/>
          </a:solidFill>
        </p:spPr>
        <p:txBody>
          <a:bodyPr/>
          <a:lstStyle>
            <a:lvl1pPr marL="0" indent="0">
              <a:buNone/>
              <a:defRPr sz="240"/>
            </a:lvl1pPr>
          </a:lstStyle>
          <a:p>
            <a:r>
              <a:rPr lang="en-GB"/>
              <a:t> </a:t>
            </a:r>
          </a:p>
        </p:txBody>
      </p:sp>
      <p:sp>
        <p:nvSpPr>
          <p:cNvPr id="68" name="SmartArt Placeholder 2057"/>
          <p:cNvSpPr>
            <a:spLocks noGrp="1"/>
          </p:cNvSpPr>
          <p:nvPr>
            <p:ph type="dgm" sz="quarter" idx="51" hasCustomPrompt="1"/>
          </p:nvPr>
        </p:nvSpPr>
        <p:spPr>
          <a:xfrm>
            <a:off x="1712260" y="1722689"/>
            <a:ext cx="62400" cy="864870"/>
          </a:xfrm>
          <a:prstGeom prst="rect">
            <a:avLst/>
          </a:prstGeom>
          <a:solidFill>
            <a:schemeClr val="accent1"/>
          </a:solidFill>
        </p:spPr>
        <p:txBody>
          <a:bodyPr/>
          <a:lstStyle>
            <a:lvl1pPr marL="0" indent="0">
              <a:buNone/>
              <a:defRPr sz="240"/>
            </a:lvl1pPr>
          </a:lstStyle>
          <a:p>
            <a:r>
              <a:rPr lang="en-GB"/>
              <a:t> </a:t>
            </a:r>
          </a:p>
        </p:txBody>
      </p:sp>
      <p:sp>
        <p:nvSpPr>
          <p:cNvPr id="69" name="SmartArt Placeholder 2057"/>
          <p:cNvSpPr>
            <a:spLocks noGrp="1"/>
          </p:cNvSpPr>
          <p:nvPr>
            <p:ph type="dgm" sz="quarter" idx="55" hasCustomPrompt="1"/>
          </p:nvPr>
        </p:nvSpPr>
        <p:spPr>
          <a:xfrm>
            <a:off x="8241845" y="2891739"/>
            <a:ext cx="62400" cy="864870"/>
          </a:xfrm>
          <a:prstGeom prst="rect">
            <a:avLst/>
          </a:prstGeom>
          <a:solidFill>
            <a:schemeClr val="accent3"/>
          </a:solidFill>
        </p:spPr>
        <p:txBody>
          <a:bodyPr/>
          <a:lstStyle>
            <a:lvl1pPr marL="0" indent="0">
              <a:buNone/>
              <a:defRPr sz="240"/>
            </a:lvl1pPr>
          </a:lstStyle>
          <a:p>
            <a:r>
              <a:rPr lang="en-GB"/>
              <a:t> </a:t>
            </a:r>
          </a:p>
        </p:txBody>
      </p:sp>
      <p:sp>
        <p:nvSpPr>
          <p:cNvPr id="70" name="SmartArt Placeholder 2057"/>
          <p:cNvSpPr>
            <a:spLocks noGrp="1"/>
          </p:cNvSpPr>
          <p:nvPr>
            <p:ph type="dgm" sz="quarter" idx="56" hasCustomPrompt="1"/>
          </p:nvPr>
        </p:nvSpPr>
        <p:spPr>
          <a:xfrm>
            <a:off x="8232329" y="1722689"/>
            <a:ext cx="62400" cy="864870"/>
          </a:xfrm>
          <a:prstGeom prst="rect">
            <a:avLst/>
          </a:prstGeom>
          <a:solidFill>
            <a:schemeClr val="accent1"/>
          </a:solidFill>
        </p:spPr>
        <p:txBody>
          <a:bodyPr/>
          <a:lstStyle>
            <a:lvl1pPr marL="0" indent="0">
              <a:buNone/>
              <a:defRPr sz="240"/>
            </a:lvl1pPr>
          </a:lstStyle>
          <a:p>
            <a:r>
              <a:rPr lang="en-GB"/>
              <a:t> </a:t>
            </a:r>
          </a:p>
        </p:txBody>
      </p:sp>
      <p:sp>
        <p:nvSpPr>
          <p:cNvPr id="71" name="Picture Placeholder 2"/>
          <p:cNvSpPr>
            <a:spLocks noGrp="1"/>
          </p:cNvSpPr>
          <p:nvPr>
            <p:ph type="pic" sz="quarter" idx="57" hasCustomPrompt="1"/>
          </p:nvPr>
        </p:nvSpPr>
        <p:spPr>
          <a:xfrm>
            <a:off x="8293870" y="1722689"/>
            <a:ext cx="768351" cy="862966"/>
          </a:xfrm>
          <a:prstGeom prst="rect">
            <a:avLst/>
          </a:prstGeom>
        </p:spPr>
        <p:txBody>
          <a:bodyPr lIns="36000" tIns="36000" rIns="36000" bIns="36000"/>
          <a:lstStyle>
            <a:lvl1pPr marL="0" marR="0" indent="0" algn="ctr" defTabSz="1097280" rtl="0" eaLnBrk="1" fontAlgn="auto" latinLnBrk="0" hangingPunct="1">
              <a:lnSpc>
                <a:spcPct val="100000"/>
              </a:lnSpc>
              <a:spcBef>
                <a:spcPct val="20000"/>
              </a:spcBef>
              <a:spcAft>
                <a:spcPts val="0"/>
              </a:spcAft>
              <a:buClrTx/>
              <a:buSzTx/>
              <a:buFont typeface="Arial" pitchFamily="34" charset="0"/>
              <a:buNone/>
              <a:tabLst/>
              <a:defRPr sz="720">
                <a:latin typeface="+mn-lt"/>
                <a:ea typeface="A030" pitchFamily="2" charset="0"/>
              </a:defRPr>
            </a:lvl1pPr>
          </a:lstStyle>
          <a:p>
            <a:pPr marL="0" marR="0" lvl="0" indent="0" algn="ctr" defTabSz="109728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72" name="Text Placeholder 5"/>
          <p:cNvSpPr>
            <a:spLocks noGrp="1"/>
          </p:cNvSpPr>
          <p:nvPr>
            <p:ph type="body" sz="quarter" idx="58" hasCustomPrompt="1"/>
          </p:nvPr>
        </p:nvSpPr>
        <p:spPr>
          <a:xfrm>
            <a:off x="9062220" y="1700808"/>
            <a:ext cx="2112829" cy="876480"/>
          </a:xfrm>
          <a:prstGeom prst="rect">
            <a:avLst/>
          </a:prstGeom>
        </p:spPr>
        <p:txBody>
          <a:bodyPr tIns="0" bIns="0"/>
          <a:lstStyle>
            <a:lvl1pPr marL="0" indent="0">
              <a:spcBef>
                <a:spcPts val="0"/>
              </a:spcBef>
              <a:buNone/>
              <a:defRPr sz="1080" b="1">
                <a:latin typeface="+mn-lt"/>
              </a:defRPr>
            </a:lvl1pPr>
            <a:lvl2pPr>
              <a:defRPr sz="960"/>
            </a:lvl2pPr>
            <a:lvl3pPr>
              <a:defRPr sz="960"/>
            </a:lvl3pPr>
            <a:lvl4pPr>
              <a:defRPr sz="960"/>
            </a:lvl4pPr>
            <a:lvl5pPr>
              <a:defRPr sz="960"/>
            </a:lvl5pPr>
          </a:lstStyle>
          <a:p>
            <a:pPr lvl="0"/>
            <a:r>
              <a:rPr lang="en-US"/>
              <a:t>Add name (bold)</a:t>
            </a:r>
            <a:br>
              <a:rPr lang="en-US"/>
            </a:br>
            <a:r>
              <a:rPr lang="en-US"/>
              <a:t>Add job title below (not bold)</a:t>
            </a:r>
          </a:p>
        </p:txBody>
      </p:sp>
      <p:sp>
        <p:nvSpPr>
          <p:cNvPr id="7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39" name="SmartArt Placeholder 2057"/>
          <p:cNvSpPr>
            <a:spLocks noGrp="1"/>
          </p:cNvSpPr>
          <p:nvPr>
            <p:ph type="dgm" sz="quarter" idx="60" hasCustomPrompt="1"/>
          </p:nvPr>
        </p:nvSpPr>
        <p:spPr>
          <a:xfrm>
            <a:off x="5074253" y="570785"/>
            <a:ext cx="62400" cy="864870"/>
          </a:xfrm>
          <a:prstGeom prst="rect">
            <a:avLst/>
          </a:prstGeom>
          <a:solidFill>
            <a:srgbClr val="C4D600"/>
          </a:solidFill>
        </p:spPr>
        <p:txBody>
          <a:bodyPr/>
          <a:lstStyle>
            <a:lvl1pPr marL="0" indent="0">
              <a:buNone/>
              <a:defRPr sz="240"/>
            </a:lvl1pPr>
          </a:lstStyle>
          <a:p>
            <a:r>
              <a:rPr lang="en-GB"/>
              <a:t> </a:t>
            </a:r>
          </a:p>
        </p:txBody>
      </p:sp>
    </p:spTree>
    <p:extLst>
      <p:ext uri="{BB962C8B-B14F-4D97-AF65-F5344CB8AC3E}">
        <p14:creationId xmlns:p14="http://schemas.microsoft.com/office/powerpoint/2010/main" val="264731688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5A28-AB0F-4C73-98AA-D12CF42A9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1FB907-1612-44BE-B59F-224D0A889A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8D0C78-13F8-4376-872D-5401322285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5B7573-D02E-47EE-BAAA-0EF065BF7EA3}"/>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6" name="Footer Placeholder 5">
            <a:extLst>
              <a:ext uri="{FF2B5EF4-FFF2-40B4-BE49-F238E27FC236}">
                <a16:creationId xmlns:a16="http://schemas.microsoft.com/office/drawing/2014/main" id="{EC3B777A-CB26-4646-A2A1-D84978910A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F4CF0D-73D0-4666-953B-627697E29A13}"/>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389328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timeline slide: 5 years">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4969481" y="1739481"/>
            <a:ext cx="2133992" cy="2286955"/>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6" name="Rectangle 8"/>
          <p:cNvSpPr>
            <a:spLocks noGrp="1"/>
          </p:cNvSpPr>
          <p:nvPr>
            <p:ph type="pic" sz="quarter" idx="16"/>
          </p:nvPr>
        </p:nvSpPr>
        <p:spPr>
          <a:xfrm>
            <a:off x="7221901" y="1739481"/>
            <a:ext cx="2106536" cy="2286955"/>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7" name="Rectangle 8"/>
          <p:cNvSpPr>
            <a:spLocks noGrp="1"/>
          </p:cNvSpPr>
          <p:nvPr>
            <p:ph type="pic" sz="quarter" idx="17"/>
          </p:nvPr>
        </p:nvSpPr>
        <p:spPr>
          <a:xfrm>
            <a:off x="9446867" y="1739481"/>
            <a:ext cx="2118280" cy="2286955"/>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5" name="Rectangle 8"/>
          <p:cNvSpPr>
            <a:spLocks noGrp="1"/>
          </p:cNvSpPr>
          <p:nvPr>
            <p:ph type="pic" sz="quarter" idx="22"/>
          </p:nvPr>
        </p:nvSpPr>
        <p:spPr>
          <a:xfrm>
            <a:off x="2810413" y="1739481"/>
            <a:ext cx="2040641" cy="2286955"/>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3" name="Rectangle 8"/>
          <p:cNvSpPr>
            <a:spLocks noGrp="1"/>
          </p:cNvSpPr>
          <p:nvPr>
            <p:ph type="pic" sz="quarter" idx="24"/>
          </p:nvPr>
        </p:nvSpPr>
        <p:spPr>
          <a:xfrm>
            <a:off x="623243" y="1739481"/>
            <a:ext cx="2068741" cy="2286955"/>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mn-lt"/>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5" name="Rectangle 6"/>
          <p:cNvSpPr>
            <a:spLocks noGrp="1"/>
          </p:cNvSpPr>
          <p:nvPr>
            <p:ph type="body" sz="quarter" idx="25" hasCustomPrompt="1"/>
          </p:nvPr>
        </p:nvSpPr>
        <p:spPr>
          <a:xfrm>
            <a:off x="631882" y="4135048"/>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35" name="Rectangle 6"/>
          <p:cNvSpPr>
            <a:spLocks noGrp="1"/>
          </p:cNvSpPr>
          <p:nvPr>
            <p:ph type="body" sz="quarter" idx="35" hasCustomPrompt="1"/>
          </p:nvPr>
        </p:nvSpPr>
        <p:spPr>
          <a:xfrm>
            <a:off x="626533"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02" name="Rectangle 6"/>
          <p:cNvSpPr>
            <a:spLocks noGrp="1"/>
          </p:cNvSpPr>
          <p:nvPr>
            <p:ph type="body" sz="quarter" idx="60" hasCustomPrompt="1"/>
          </p:nvPr>
        </p:nvSpPr>
        <p:spPr>
          <a:xfrm>
            <a:off x="2810619" y="4135048"/>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4" name="Rectangle 6"/>
          <p:cNvSpPr>
            <a:spLocks noGrp="1"/>
          </p:cNvSpPr>
          <p:nvPr>
            <p:ph type="body" sz="quarter" idx="62" hasCustomPrompt="1"/>
          </p:nvPr>
        </p:nvSpPr>
        <p:spPr>
          <a:xfrm>
            <a:off x="4983934" y="4135048"/>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6" name="Rectangle 6"/>
          <p:cNvSpPr>
            <a:spLocks noGrp="1"/>
          </p:cNvSpPr>
          <p:nvPr>
            <p:ph type="body" sz="quarter" idx="64" hasCustomPrompt="1"/>
          </p:nvPr>
        </p:nvSpPr>
        <p:spPr>
          <a:xfrm>
            <a:off x="7227258" y="4135048"/>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8" name="Rectangle 6"/>
          <p:cNvSpPr>
            <a:spLocks noGrp="1"/>
          </p:cNvSpPr>
          <p:nvPr>
            <p:ph type="body" sz="quarter" idx="66" hasCustomPrompt="1"/>
          </p:nvPr>
        </p:nvSpPr>
        <p:spPr>
          <a:xfrm>
            <a:off x="9456049" y="4135048"/>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7" name="Straight Connector 6"/>
          <p:cNvCxnSpPr/>
          <p:nvPr userDrawn="1"/>
        </p:nvCxnSpPr>
        <p:spPr>
          <a:xfrm flipH="1">
            <a:off x="620115" y="1711673"/>
            <a:ext cx="10949744"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36" name="Rectangle 6"/>
          <p:cNvSpPr>
            <a:spLocks noGrp="1"/>
          </p:cNvSpPr>
          <p:nvPr>
            <p:ph type="body" sz="quarter" idx="67" hasCustomPrompt="1"/>
          </p:nvPr>
        </p:nvSpPr>
        <p:spPr>
          <a:xfrm>
            <a:off x="2816960"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7" name="Rectangle 6"/>
          <p:cNvSpPr>
            <a:spLocks noGrp="1"/>
          </p:cNvSpPr>
          <p:nvPr>
            <p:ph type="body" sz="quarter" idx="68" hasCustomPrompt="1"/>
          </p:nvPr>
        </p:nvSpPr>
        <p:spPr>
          <a:xfrm>
            <a:off x="4959169"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8" name="Rectangle 6"/>
          <p:cNvSpPr>
            <a:spLocks noGrp="1"/>
          </p:cNvSpPr>
          <p:nvPr>
            <p:ph type="body" sz="quarter" idx="69" hasCustomPrompt="1"/>
          </p:nvPr>
        </p:nvSpPr>
        <p:spPr>
          <a:xfrm>
            <a:off x="7218477"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9" name="Rectangle 6"/>
          <p:cNvSpPr>
            <a:spLocks noGrp="1"/>
          </p:cNvSpPr>
          <p:nvPr>
            <p:ph type="body" sz="quarter" idx="70" hasCustomPrompt="1"/>
          </p:nvPr>
        </p:nvSpPr>
        <p:spPr>
          <a:xfrm>
            <a:off x="9436457"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21" name="Title 1"/>
          <p:cNvSpPr>
            <a:spLocks noGrp="1"/>
          </p:cNvSpPr>
          <p:nvPr>
            <p:ph type="title" hasCustomPrompt="1"/>
          </p:nvPr>
        </p:nvSpPr>
        <p:spPr>
          <a:xfrm>
            <a:off x="623396" y="491613"/>
            <a:ext cx="6595081" cy="369332"/>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(Timeline slide: 5 </a:t>
            </a:r>
            <a:r>
              <a:rPr lang="en-GB" err="1"/>
              <a:t>yrs</a:t>
            </a:r>
            <a:r>
              <a:rPr lang="en-GB"/>
              <a:t>)</a:t>
            </a:r>
          </a:p>
        </p:txBody>
      </p:sp>
    </p:spTree>
    <p:extLst>
      <p:ext uri="{BB962C8B-B14F-4D97-AF65-F5344CB8AC3E}">
        <p14:creationId xmlns:p14="http://schemas.microsoft.com/office/powerpoint/2010/main" val="4270618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750"/>
                            </p:stCondLst>
                            <p:childTnLst>
                              <p:par>
                                <p:cTn id="25" presetID="10" presetClass="entr" presetSubtype="0" fill="hold" grpId="0" nodeType="afterEffect">
                                  <p:stCondLst>
                                    <p:cond delay="25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1000"/>
                                        <p:tgtEl>
                                          <p:spTgt spid="25">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02">
                                            <p:txEl>
                                              <p:pRg st="0" end="0"/>
                                            </p:txEl>
                                          </p:spTgt>
                                        </p:tgtEl>
                                        <p:attrNameLst>
                                          <p:attrName>style.visibility</p:attrName>
                                        </p:attrNameLst>
                                      </p:cBhvr>
                                      <p:to>
                                        <p:strVal val="visible"/>
                                      </p:to>
                                    </p:set>
                                    <p:animEffect transition="in" filter="fade">
                                      <p:cBhvr>
                                        <p:cTn id="30" dur="1000"/>
                                        <p:tgtEl>
                                          <p:spTgt spid="102">
                                            <p:txEl>
                                              <p:pRg st="0" end="0"/>
                                            </p:txEl>
                                          </p:spTgt>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4">
                                            <p:txEl>
                                              <p:pRg st="0" end="0"/>
                                            </p:txEl>
                                          </p:spTgt>
                                        </p:tgtEl>
                                        <p:attrNameLst>
                                          <p:attrName>style.visibility</p:attrName>
                                        </p:attrNameLst>
                                      </p:cBhvr>
                                      <p:to>
                                        <p:strVal val="visible"/>
                                      </p:to>
                                    </p:set>
                                    <p:animEffect transition="in" filter="fade">
                                      <p:cBhvr>
                                        <p:cTn id="33" dur="1000"/>
                                        <p:tgtEl>
                                          <p:spTgt spid="104">
                                            <p:txEl>
                                              <p:pRg st="0" end="0"/>
                                            </p:txEl>
                                          </p:spTgt>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106">
                                            <p:txEl>
                                              <p:pRg st="0" end="0"/>
                                            </p:txEl>
                                          </p:spTgt>
                                        </p:tgtEl>
                                        <p:attrNameLst>
                                          <p:attrName>style.visibility</p:attrName>
                                        </p:attrNameLst>
                                      </p:cBhvr>
                                      <p:to>
                                        <p:strVal val="visible"/>
                                      </p:to>
                                    </p:set>
                                    <p:animEffect transition="in" filter="fade">
                                      <p:cBhvr>
                                        <p:cTn id="36" dur="1000"/>
                                        <p:tgtEl>
                                          <p:spTgt spid="106">
                                            <p:txEl>
                                              <p:pRg st="0" end="0"/>
                                            </p:tx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08">
                                            <p:txEl>
                                              <p:pRg st="0" end="0"/>
                                            </p:txEl>
                                          </p:spTgt>
                                        </p:tgtEl>
                                        <p:attrNameLst>
                                          <p:attrName>style.visibility</p:attrName>
                                        </p:attrNameLst>
                                      </p:cBhvr>
                                      <p:to>
                                        <p:strVal val="visible"/>
                                      </p:to>
                                    </p:set>
                                    <p:animEffect transition="in" filter="fade">
                                      <p:cBhvr>
                                        <p:cTn id="39" dur="1000"/>
                                        <p:tgtEl>
                                          <p:spTgt spid="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p:bldP spid="15" grpId="0" animBg="1"/>
      <p:bldP spid="23"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102" grpId="0" build="p">
        <p:tmplLst>
          <p:tmpl lvl="1">
            <p:tnLst>
              <p:par>
                <p:cTn presetID="10" presetClass="entr" presetSubtype="0" fill="hold" nodeType="with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1000"/>
                        <p:tgtEl>
                          <p:spTgt spid="102"/>
                        </p:tgtEl>
                      </p:cBhvr>
                    </p:animEffect>
                  </p:childTnLst>
                </p:cTn>
              </p:par>
            </p:tnLst>
          </p:tmpl>
        </p:tmplLst>
      </p:bldP>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106" grpId="0" build="p">
        <p:tmplLst>
          <p:tmpl lvl="1">
            <p:tnLst>
              <p:par>
                <p:cTn presetID="10" presetClass="entr" presetSubtype="0" fill="hold" nodeType="withEffect">
                  <p:stCondLst>
                    <p:cond delay="25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P spid="108" grpId="0" build="p">
        <p:tmplLst>
          <p:tmpl lvl="1">
            <p:tnLst>
              <p:par>
                <p:cTn presetID="10" presetClass="entr" presetSubtype="0" fill="hold" nodeType="withEffect">
                  <p:stCondLst>
                    <p:cond delay="25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timeline slide: 10 years">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4969481" y="1739480"/>
            <a:ext cx="2133992"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6" name="Rectangle 8"/>
          <p:cNvSpPr>
            <a:spLocks noGrp="1"/>
          </p:cNvSpPr>
          <p:nvPr>
            <p:ph type="pic" sz="quarter" idx="16"/>
          </p:nvPr>
        </p:nvSpPr>
        <p:spPr>
          <a:xfrm>
            <a:off x="7221901" y="1739480"/>
            <a:ext cx="2106536"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7" name="Rectangle 8"/>
          <p:cNvSpPr>
            <a:spLocks noGrp="1"/>
          </p:cNvSpPr>
          <p:nvPr>
            <p:ph type="pic" sz="quarter" idx="17"/>
          </p:nvPr>
        </p:nvSpPr>
        <p:spPr>
          <a:xfrm>
            <a:off x="9446867" y="1739480"/>
            <a:ext cx="2118280" cy="1418506"/>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15" name="Rectangle 8"/>
          <p:cNvSpPr>
            <a:spLocks noGrp="1"/>
          </p:cNvSpPr>
          <p:nvPr>
            <p:ph type="pic" sz="quarter" idx="22"/>
          </p:nvPr>
        </p:nvSpPr>
        <p:spPr>
          <a:xfrm>
            <a:off x="2810413" y="1739480"/>
            <a:ext cx="20406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3" name="Rectangle 8"/>
          <p:cNvSpPr>
            <a:spLocks noGrp="1"/>
          </p:cNvSpPr>
          <p:nvPr>
            <p:ph type="pic" sz="quarter" idx="24"/>
          </p:nvPr>
        </p:nvSpPr>
        <p:spPr>
          <a:xfrm>
            <a:off x="623243" y="1739480"/>
            <a:ext cx="20687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mn-lt"/>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25" name="Rectangle 6"/>
          <p:cNvSpPr>
            <a:spLocks noGrp="1"/>
          </p:cNvSpPr>
          <p:nvPr>
            <p:ph type="body" sz="quarter" idx="25" hasCustomPrompt="1"/>
          </p:nvPr>
        </p:nvSpPr>
        <p:spPr>
          <a:xfrm>
            <a:off x="631882" y="3260067"/>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35" name="Rectangle 6"/>
          <p:cNvSpPr>
            <a:spLocks noGrp="1"/>
          </p:cNvSpPr>
          <p:nvPr>
            <p:ph type="body" sz="quarter" idx="35" hasCustomPrompt="1"/>
          </p:nvPr>
        </p:nvSpPr>
        <p:spPr>
          <a:xfrm>
            <a:off x="626533"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02" name="Rectangle 6"/>
          <p:cNvSpPr>
            <a:spLocks noGrp="1"/>
          </p:cNvSpPr>
          <p:nvPr>
            <p:ph type="body" sz="quarter" idx="60" hasCustomPrompt="1"/>
          </p:nvPr>
        </p:nvSpPr>
        <p:spPr>
          <a:xfrm>
            <a:off x="2810619" y="3260067"/>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4" name="Rectangle 6"/>
          <p:cNvSpPr>
            <a:spLocks noGrp="1"/>
          </p:cNvSpPr>
          <p:nvPr>
            <p:ph type="body" sz="quarter" idx="62" hasCustomPrompt="1"/>
          </p:nvPr>
        </p:nvSpPr>
        <p:spPr>
          <a:xfrm>
            <a:off x="4983934" y="3260067"/>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6" name="Rectangle 6"/>
          <p:cNvSpPr>
            <a:spLocks noGrp="1"/>
          </p:cNvSpPr>
          <p:nvPr>
            <p:ph type="body" sz="quarter" idx="64" hasCustomPrompt="1"/>
          </p:nvPr>
        </p:nvSpPr>
        <p:spPr>
          <a:xfrm>
            <a:off x="7227258" y="3260067"/>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8" name="Rectangle 6"/>
          <p:cNvSpPr>
            <a:spLocks noGrp="1"/>
          </p:cNvSpPr>
          <p:nvPr>
            <p:ph type="body" sz="quarter" idx="66" hasCustomPrompt="1"/>
          </p:nvPr>
        </p:nvSpPr>
        <p:spPr>
          <a:xfrm>
            <a:off x="9456049" y="3260067"/>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7" name="Straight Connector 6"/>
          <p:cNvCxnSpPr/>
          <p:nvPr userDrawn="1"/>
        </p:nvCxnSpPr>
        <p:spPr>
          <a:xfrm flipH="1">
            <a:off x="620115" y="1711673"/>
            <a:ext cx="10949744"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36" name="Rectangle 6"/>
          <p:cNvSpPr>
            <a:spLocks noGrp="1"/>
          </p:cNvSpPr>
          <p:nvPr>
            <p:ph type="body" sz="quarter" idx="67" hasCustomPrompt="1"/>
          </p:nvPr>
        </p:nvSpPr>
        <p:spPr>
          <a:xfrm>
            <a:off x="2816960"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7" name="Rectangle 6"/>
          <p:cNvSpPr>
            <a:spLocks noGrp="1"/>
          </p:cNvSpPr>
          <p:nvPr>
            <p:ph type="body" sz="quarter" idx="68" hasCustomPrompt="1"/>
          </p:nvPr>
        </p:nvSpPr>
        <p:spPr>
          <a:xfrm>
            <a:off x="4959169"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8" name="Rectangle 6"/>
          <p:cNvSpPr>
            <a:spLocks noGrp="1"/>
          </p:cNvSpPr>
          <p:nvPr>
            <p:ph type="body" sz="quarter" idx="69" hasCustomPrompt="1"/>
          </p:nvPr>
        </p:nvSpPr>
        <p:spPr>
          <a:xfrm>
            <a:off x="7218477"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9" name="Rectangle 6"/>
          <p:cNvSpPr>
            <a:spLocks noGrp="1"/>
          </p:cNvSpPr>
          <p:nvPr>
            <p:ph type="body" sz="quarter" idx="70" hasCustomPrompt="1"/>
          </p:nvPr>
        </p:nvSpPr>
        <p:spPr>
          <a:xfrm>
            <a:off x="9436457" y="1468471"/>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74" name="Rectangle 8"/>
          <p:cNvSpPr>
            <a:spLocks noGrp="1"/>
          </p:cNvSpPr>
          <p:nvPr>
            <p:ph type="pic" sz="quarter" idx="71"/>
          </p:nvPr>
        </p:nvSpPr>
        <p:spPr>
          <a:xfrm>
            <a:off x="4969481" y="4238335"/>
            <a:ext cx="2133992"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5" name="Rectangle 8"/>
          <p:cNvSpPr>
            <a:spLocks noGrp="1"/>
          </p:cNvSpPr>
          <p:nvPr>
            <p:ph type="pic" sz="quarter" idx="72"/>
          </p:nvPr>
        </p:nvSpPr>
        <p:spPr>
          <a:xfrm>
            <a:off x="7221901" y="4238335"/>
            <a:ext cx="2106536"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6" name="Rectangle 8"/>
          <p:cNvSpPr>
            <a:spLocks noGrp="1"/>
          </p:cNvSpPr>
          <p:nvPr>
            <p:ph type="pic" sz="quarter" idx="73"/>
          </p:nvPr>
        </p:nvSpPr>
        <p:spPr>
          <a:xfrm>
            <a:off x="9446867" y="4238335"/>
            <a:ext cx="2118280" cy="1418506"/>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7" name="Rectangle 8"/>
          <p:cNvSpPr>
            <a:spLocks noGrp="1"/>
          </p:cNvSpPr>
          <p:nvPr>
            <p:ph type="pic" sz="quarter" idx="74"/>
          </p:nvPr>
        </p:nvSpPr>
        <p:spPr>
          <a:xfrm>
            <a:off x="2810413" y="4238335"/>
            <a:ext cx="20406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8" name="Rectangle 8"/>
          <p:cNvSpPr>
            <a:spLocks noGrp="1"/>
          </p:cNvSpPr>
          <p:nvPr>
            <p:ph type="pic" sz="quarter" idx="75"/>
          </p:nvPr>
        </p:nvSpPr>
        <p:spPr>
          <a:xfrm>
            <a:off x="623243" y="4238335"/>
            <a:ext cx="20687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mn-lt"/>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9" name="Rectangle 6"/>
          <p:cNvSpPr>
            <a:spLocks noGrp="1"/>
          </p:cNvSpPr>
          <p:nvPr>
            <p:ph type="body" sz="quarter" idx="76" hasCustomPrompt="1"/>
          </p:nvPr>
        </p:nvSpPr>
        <p:spPr>
          <a:xfrm>
            <a:off x="631882" y="5758921"/>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0" name="Rectangle 6"/>
          <p:cNvSpPr>
            <a:spLocks noGrp="1"/>
          </p:cNvSpPr>
          <p:nvPr>
            <p:ph type="body" sz="quarter" idx="77" hasCustomPrompt="1"/>
          </p:nvPr>
        </p:nvSpPr>
        <p:spPr>
          <a:xfrm>
            <a:off x="626532" y="3967326"/>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1" name="Rectangle 6"/>
          <p:cNvSpPr>
            <a:spLocks noGrp="1"/>
          </p:cNvSpPr>
          <p:nvPr>
            <p:ph type="body" sz="quarter" idx="78" hasCustomPrompt="1"/>
          </p:nvPr>
        </p:nvSpPr>
        <p:spPr>
          <a:xfrm>
            <a:off x="2810619" y="5758921"/>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2" name="Rectangle 6"/>
          <p:cNvSpPr>
            <a:spLocks noGrp="1"/>
          </p:cNvSpPr>
          <p:nvPr>
            <p:ph type="body" sz="quarter" idx="79" hasCustomPrompt="1"/>
          </p:nvPr>
        </p:nvSpPr>
        <p:spPr>
          <a:xfrm>
            <a:off x="4983934" y="5758921"/>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3" name="Rectangle 6"/>
          <p:cNvSpPr>
            <a:spLocks noGrp="1"/>
          </p:cNvSpPr>
          <p:nvPr>
            <p:ph type="body" sz="quarter" idx="80" hasCustomPrompt="1"/>
          </p:nvPr>
        </p:nvSpPr>
        <p:spPr>
          <a:xfrm>
            <a:off x="7227258" y="5758921"/>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4" name="Rectangle 6"/>
          <p:cNvSpPr>
            <a:spLocks noGrp="1"/>
          </p:cNvSpPr>
          <p:nvPr>
            <p:ph type="body" sz="quarter" idx="81" hasCustomPrompt="1"/>
          </p:nvPr>
        </p:nvSpPr>
        <p:spPr>
          <a:xfrm>
            <a:off x="9456049" y="5758921"/>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85" name="Straight Connector 84"/>
          <p:cNvCxnSpPr/>
          <p:nvPr userDrawn="1"/>
        </p:nvCxnSpPr>
        <p:spPr>
          <a:xfrm flipH="1">
            <a:off x="620115" y="4210528"/>
            <a:ext cx="10949744"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86" name="Rectangle 6"/>
          <p:cNvSpPr>
            <a:spLocks noGrp="1"/>
          </p:cNvSpPr>
          <p:nvPr>
            <p:ph type="body" sz="quarter" idx="82" hasCustomPrompt="1"/>
          </p:nvPr>
        </p:nvSpPr>
        <p:spPr>
          <a:xfrm>
            <a:off x="2816959" y="3967326"/>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7" name="Rectangle 6"/>
          <p:cNvSpPr>
            <a:spLocks noGrp="1"/>
          </p:cNvSpPr>
          <p:nvPr>
            <p:ph type="body" sz="quarter" idx="83" hasCustomPrompt="1"/>
          </p:nvPr>
        </p:nvSpPr>
        <p:spPr>
          <a:xfrm>
            <a:off x="4959169" y="3967326"/>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8" name="Rectangle 6"/>
          <p:cNvSpPr>
            <a:spLocks noGrp="1"/>
          </p:cNvSpPr>
          <p:nvPr>
            <p:ph type="body" sz="quarter" idx="84" hasCustomPrompt="1"/>
          </p:nvPr>
        </p:nvSpPr>
        <p:spPr>
          <a:xfrm>
            <a:off x="7218477" y="3967326"/>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9" name="Rectangle 6"/>
          <p:cNvSpPr>
            <a:spLocks noGrp="1"/>
          </p:cNvSpPr>
          <p:nvPr>
            <p:ph type="body" sz="quarter" idx="85" hasCustomPrompt="1"/>
          </p:nvPr>
        </p:nvSpPr>
        <p:spPr>
          <a:xfrm>
            <a:off x="9436457" y="3967326"/>
            <a:ext cx="1440000" cy="172800"/>
          </a:xfrm>
          <a:prstGeom prst="rect">
            <a:avLst/>
          </a:prstGeom>
        </p:spPr>
        <p:txBody>
          <a:bodyPr lIns="0" tIns="0" rIns="0" bIns="0" anchor="t" anchorCtr="0">
            <a:noAutofit/>
          </a:bodyPr>
          <a:lstStyle>
            <a:lvl1pPr marL="0" marR="0" indent="0" algn="l" rtl="0" latinLnBrk="0">
              <a:spcBef>
                <a:spcPts val="0"/>
              </a:spcBef>
              <a:buFontTx/>
              <a:buNone/>
              <a:defRPr sz="12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40" name="Title 1"/>
          <p:cNvSpPr>
            <a:spLocks noGrp="1"/>
          </p:cNvSpPr>
          <p:nvPr>
            <p:ph type="title" hasCustomPrompt="1"/>
          </p:nvPr>
        </p:nvSpPr>
        <p:spPr>
          <a:xfrm>
            <a:off x="623396" y="491613"/>
            <a:ext cx="6595081" cy="369332"/>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(Timeline slide: 10 </a:t>
            </a:r>
            <a:r>
              <a:rPr lang="en-GB" err="1"/>
              <a:t>yrs</a:t>
            </a:r>
            <a:r>
              <a:rPr lang="en-GB"/>
              <a:t>)</a:t>
            </a:r>
          </a:p>
        </p:txBody>
      </p:sp>
    </p:spTree>
    <p:extLst>
      <p:ext uri="{BB962C8B-B14F-4D97-AF65-F5344CB8AC3E}">
        <p14:creationId xmlns:p14="http://schemas.microsoft.com/office/powerpoint/2010/main" val="2018567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250"/>
                            </p:stCondLst>
                            <p:childTnLst>
                              <p:par>
                                <p:cTn id="45" presetID="10" presetClass="entr" presetSubtype="0" fill="hold" grpId="0" nodeType="afterEffect">
                                  <p:stCondLst>
                                    <p:cond delay="25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fade">
                                      <p:cBhvr>
                                        <p:cTn id="47" dur="1000"/>
                                        <p:tgtEl>
                                          <p:spTgt spid="25">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2">
                                            <p:txEl>
                                              <p:pRg st="0" end="0"/>
                                            </p:txEl>
                                          </p:spTgt>
                                        </p:tgtEl>
                                        <p:attrNameLst>
                                          <p:attrName>style.visibility</p:attrName>
                                        </p:attrNameLst>
                                      </p:cBhvr>
                                      <p:to>
                                        <p:strVal val="visible"/>
                                      </p:to>
                                    </p:set>
                                    <p:animEffect transition="in" filter="fade">
                                      <p:cBhvr>
                                        <p:cTn id="50" dur="1000"/>
                                        <p:tgtEl>
                                          <p:spTgt spid="102">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04">
                                            <p:txEl>
                                              <p:pRg st="0" end="0"/>
                                            </p:txEl>
                                          </p:spTgt>
                                        </p:tgtEl>
                                        <p:attrNameLst>
                                          <p:attrName>style.visibility</p:attrName>
                                        </p:attrNameLst>
                                      </p:cBhvr>
                                      <p:to>
                                        <p:strVal val="visible"/>
                                      </p:to>
                                    </p:set>
                                    <p:animEffect transition="in" filter="fade">
                                      <p:cBhvr>
                                        <p:cTn id="53" dur="1000"/>
                                        <p:tgtEl>
                                          <p:spTgt spid="104">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106">
                                            <p:txEl>
                                              <p:pRg st="0" end="0"/>
                                            </p:txEl>
                                          </p:spTgt>
                                        </p:tgtEl>
                                        <p:attrNameLst>
                                          <p:attrName>style.visibility</p:attrName>
                                        </p:attrNameLst>
                                      </p:cBhvr>
                                      <p:to>
                                        <p:strVal val="visible"/>
                                      </p:to>
                                    </p:set>
                                    <p:animEffect transition="in" filter="fade">
                                      <p:cBhvr>
                                        <p:cTn id="56" dur="1000"/>
                                        <p:tgtEl>
                                          <p:spTgt spid="106">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108">
                                            <p:txEl>
                                              <p:pRg st="0" end="0"/>
                                            </p:txEl>
                                          </p:spTgt>
                                        </p:tgtEl>
                                        <p:attrNameLst>
                                          <p:attrName>style.visibility</p:attrName>
                                        </p:attrNameLst>
                                      </p:cBhvr>
                                      <p:to>
                                        <p:strVal val="visible"/>
                                      </p:to>
                                    </p:set>
                                    <p:animEffect transition="in" filter="fade">
                                      <p:cBhvr>
                                        <p:cTn id="59" dur="1000"/>
                                        <p:tgtEl>
                                          <p:spTgt spid="108">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79">
                                            <p:txEl>
                                              <p:pRg st="0" end="0"/>
                                            </p:txEl>
                                          </p:spTgt>
                                        </p:tgtEl>
                                        <p:attrNameLst>
                                          <p:attrName>style.visibility</p:attrName>
                                        </p:attrNameLst>
                                      </p:cBhvr>
                                      <p:to>
                                        <p:strVal val="visible"/>
                                      </p:to>
                                    </p:set>
                                    <p:animEffect transition="in" filter="fade">
                                      <p:cBhvr>
                                        <p:cTn id="62" dur="1000"/>
                                        <p:tgtEl>
                                          <p:spTgt spid="79">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81">
                                            <p:txEl>
                                              <p:pRg st="0" end="0"/>
                                            </p:txEl>
                                          </p:spTgt>
                                        </p:tgtEl>
                                        <p:attrNameLst>
                                          <p:attrName>style.visibility</p:attrName>
                                        </p:attrNameLst>
                                      </p:cBhvr>
                                      <p:to>
                                        <p:strVal val="visible"/>
                                      </p:to>
                                    </p:set>
                                    <p:animEffect transition="in" filter="fade">
                                      <p:cBhvr>
                                        <p:cTn id="65" dur="1000"/>
                                        <p:tgtEl>
                                          <p:spTgt spid="8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82">
                                            <p:txEl>
                                              <p:pRg st="0" end="0"/>
                                            </p:txEl>
                                          </p:spTgt>
                                        </p:tgtEl>
                                        <p:attrNameLst>
                                          <p:attrName>style.visibility</p:attrName>
                                        </p:attrNameLst>
                                      </p:cBhvr>
                                      <p:to>
                                        <p:strVal val="visible"/>
                                      </p:to>
                                    </p:set>
                                    <p:animEffect transition="in" filter="fade">
                                      <p:cBhvr>
                                        <p:cTn id="68" dur="1000"/>
                                        <p:tgtEl>
                                          <p:spTgt spid="8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83">
                                            <p:txEl>
                                              <p:pRg st="0" end="0"/>
                                            </p:txEl>
                                          </p:spTgt>
                                        </p:tgtEl>
                                        <p:attrNameLst>
                                          <p:attrName>style.visibility</p:attrName>
                                        </p:attrNameLst>
                                      </p:cBhvr>
                                      <p:to>
                                        <p:strVal val="visible"/>
                                      </p:to>
                                    </p:set>
                                    <p:animEffect transition="in" filter="fade">
                                      <p:cBhvr>
                                        <p:cTn id="71" dur="1000"/>
                                        <p:tgtEl>
                                          <p:spTgt spid="8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84">
                                            <p:txEl>
                                              <p:pRg st="0" end="0"/>
                                            </p:txEl>
                                          </p:spTgt>
                                        </p:tgtEl>
                                        <p:attrNameLst>
                                          <p:attrName>style.visibility</p:attrName>
                                        </p:attrNameLst>
                                      </p:cBhvr>
                                      <p:to>
                                        <p:strVal val="visible"/>
                                      </p:to>
                                    </p:set>
                                    <p:animEffect transition="in" filter="fade">
                                      <p:cBhvr>
                                        <p:cTn id="74" dur="10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p:bldP spid="15" grpId="0" animBg="1"/>
      <p:bldP spid="23"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102" grpId="0" build="p">
        <p:tmplLst>
          <p:tmpl lvl="1">
            <p:tnLst>
              <p:par>
                <p:cTn presetID="10" presetClass="entr" presetSubtype="0" fill="hold" nodeType="with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1000"/>
                        <p:tgtEl>
                          <p:spTgt spid="102"/>
                        </p:tgtEl>
                      </p:cBhvr>
                    </p:animEffect>
                  </p:childTnLst>
                </p:cTn>
              </p:par>
            </p:tnLst>
          </p:tmpl>
        </p:tmplLst>
      </p:bldP>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106" grpId="0" build="p">
        <p:tmplLst>
          <p:tmpl lvl="1">
            <p:tnLst>
              <p:par>
                <p:cTn presetID="10" presetClass="entr" presetSubtype="0" fill="hold" nodeType="withEffect">
                  <p:stCondLst>
                    <p:cond delay="25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P spid="108" grpId="0" build="p">
        <p:tmplLst>
          <p:tmpl lvl="1">
            <p:tnLst>
              <p:par>
                <p:cTn presetID="10" presetClass="entr" presetSubtype="0" fill="hold" nodeType="withEffect">
                  <p:stCondLst>
                    <p:cond delay="25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tnLst>
          </p:tmpl>
        </p:tmplLst>
      </p:bldP>
      <p:bldP spid="74" grpId="0" animBg="1"/>
      <p:bldP spid="75" grpId="0" animBg="1"/>
      <p:bldP spid="76" grpId="0"/>
      <p:bldP spid="77" grpId="0" animBg="1"/>
      <p:bldP spid="78" grpId="0" animBg="1"/>
      <p:bldP spid="79" grpId="0" build="p">
        <p:tmplLst>
          <p:tmpl lvl="1">
            <p:tnLst>
              <p:par>
                <p:cTn presetID="10" presetClass="entr" presetSubtype="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tnLst>
          </p:tmpl>
        </p:tmplLst>
      </p:bldP>
      <p:bldP spid="81" grpId="0" build="p">
        <p:tmplLst>
          <p:tmpl lvl="1">
            <p:tnLst>
              <p:par>
                <p:cTn presetID="10" presetClass="entr" presetSubtype="0" fill="hold" nodeType="withEffect">
                  <p:stCondLst>
                    <p:cond delay="250"/>
                  </p:stCondLst>
                  <p:childTnLst>
                    <p:set>
                      <p:cBhvr>
                        <p:cTn dur="1" fill="hold">
                          <p:stCondLst>
                            <p:cond delay="0"/>
                          </p:stCondLst>
                        </p:cTn>
                        <p:tgtEl>
                          <p:spTgt spid="81"/>
                        </p:tgtEl>
                        <p:attrNameLst>
                          <p:attrName>style.visibility</p:attrName>
                        </p:attrNameLst>
                      </p:cBhvr>
                      <p:to>
                        <p:strVal val="visible"/>
                      </p:to>
                    </p:set>
                    <p:animEffect transition="in" filter="fade">
                      <p:cBhvr>
                        <p:cTn dur="1000"/>
                        <p:tgtEl>
                          <p:spTgt spid="81"/>
                        </p:tgtEl>
                      </p:cBhvr>
                    </p:animEffect>
                  </p:childTnLst>
                </p:cTn>
              </p:par>
            </p:tnLst>
          </p:tmpl>
        </p:tmplLst>
      </p:bldP>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1000"/>
                        <p:tgtEl>
                          <p:spTgt spid="82"/>
                        </p:tgtEl>
                      </p:cBhvr>
                    </p:animEffect>
                  </p:childTnLst>
                </p:cTn>
              </p:par>
            </p:tnLst>
          </p:tmpl>
        </p:tmplLst>
      </p:bldP>
      <p:bldP spid="83" grpId="0" build="p">
        <p:tmplLst>
          <p:tmpl lvl="1">
            <p:tnLst>
              <p:par>
                <p:cTn presetID="10" presetClass="entr" presetSubtype="0" fill="hold" nodeType="withEffect">
                  <p:stCondLst>
                    <p:cond delay="250"/>
                  </p:stCondLst>
                  <p:childTnLst>
                    <p:set>
                      <p:cBhvr>
                        <p:cTn dur="1" fill="hold">
                          <p:stCondLst>
                            <p:cond delay="0"/>
                          </p:stCondLst>
                        </p:cTn>
                        <p:tgtEl>
                          <p:spTgt spid="83"/>
                        </p:tgtEl>
                        <p:attrNameLst>
                          <p:attrName>style.visibility</p:attrName>
                        </p:attrNameLst>
                      </p:cBhvr>
                      <p:to>
                        <p:strVal val="visible"/>
                      </p:to>
                    </p:set>
                    <p:animEffect transition="in" filter="fade">
                      <p:cBhvr>
                        <p:cTn dur="10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1000"/>
                        <p:tgtEl>
                          <p:spTgt spid="84"/>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et the team slide">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4969481" y="1618208"/>
            <a:ext cx="2133992"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33"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104" name="Rectangle 6"/>
          <p:cNvSpPr>
            <a:spLocks noGrp="1"/>
          </p:cNvSpPr>
          <p:nvPr>
            <p:ph type="body" sz="quarter" idx="62" hasCustomPrompt="1"/>
          </p:nvPr>
        </p:nvSpPr>
        <p:spPr>
          <a:xfrm>
            <a:off x="4969482" y="3183519"/>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cxnSp>
        <p:nvCxnSpPr>
          <p:cNvPr id="7" name="Straight Connector 6"/>
          <p:cNvCxnSpPr/>
          <p:nvPr userDrawn="1"/>
        </p:nvCxnSpPr>
        <p:spPr>
          <a:xfrm flipH="1" flipV="1">
            <a:off x="4969483" y="3053785"/>
            <a:ext cx="2133991" cy="894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74" name="Rectangle 8"/>
          <p:cNvSpPr>
            <a:spLocks noGrp="1"/>
          </p:cNvSpPr>
          <p:nvPr>
            <p:ph type="pic" sz="quarter" idx="71"/>
          </p:nvPr>
        </p:nvSpPr>
        <p:spPr>
          <a:xfrm>
            <a:off x="4969481" y="3778448"/>
            <a:ext cx="2133992"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5" name="Rectangle 8"/>
          <p:cNvSpPr>
            <a:spLocks noGrp="1"/>
          </p:cNvSpPr>
          <p:nvPr>
            <p:ph type="pic" sz="quarter" idx="72"/>
          </p:nvPr>
        </p:nvSpPr>
        <p:spPr>
          <a:xfrm>
            <a:off x="7221901" y="3778448"/>
            <a:ext cx="2106536"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6" name="Rectangle 8"/>
          <p:cNvSpPr>
            <a:spLocks noGrp="1"/>
          </p:cNvSpPr>
          <p:nvPr>
            <p:ph type="pic" sz="quarter" idx="73"/>
          </p:nvPr>
        </p:nvSpPr>
        <p:spPr>
          <a:xfrm>
            <a:off x="9446867" y="3778448"/>
            <a:ext cx="2118280" cy="1418506"/>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7" name="Rectangle 8"/>
          <p:cNvSpPr>
            <a:spLocks noGrp="1"/>
          </p:cNvSpPr>
          <p:nvPr>
            <p:ph type="pic" sz="quarter" idx="74"/>
          </p:nvPr>
        </p:nvSpPr>
        <p:spPr>
          <a:xfrm>
            <a:off x="2810413" y="3778448"/>
            <a:ext cx="20406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8" name="Rectangle 8"/>
          <p:cNvSpPr>
            <a:spLocks noGrp="1"/>
          </p:cNvSpPr>
          <p:nvPr>
            <p:ph type="pic" sz="quarter" idx="75"/>
          </p:nvPr>
        </p:nvSpPr>
        <p:spPr>
          <a:xfrm>
            <a:off x="623243" y="3778448"/>
            <a:ext cx="2068741" cy="141850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411480" marR="0" indent="-411480" algn="ctr" rtl="0" latinLnBrk="0">
              <a:spcBef>
                <a:spcPct val="20000"/>
              </a:spcBef>
              <a:buClr>
                <a:srgbClr val="438086"/>
              </a:buClr>
              <a:buSzPct val="60000"/>
              <a:buFontTx/>
              <a:buNone/>
              <a:defRPr sz="1320" i="0" baseline="0">
                <a:solidFill>
                  <a:srgbClr val="3C3C3C"/>
                </a:solidFill>
                <a:latin typeface="+mn-lt"/>
                <a:ea typeface="Segoe UI" panose="020B0502040204020203" pitchFamily="34" charset="0"/>
                <a:cs typeface="Segoe UI" panose="020B0502040204020203" pitchFamily="34" charset="0"/>
              </a:defRPr>
            </a:lvl1pPr>
            <a:extLst/>
          </a:lstStyle>
          <a:p>
            <a:pPr marL="342900" indent="-342900" algn="ctr" rtl="0" latinLnBrk="0">
              <a:spcBef>
                <a:spcPct val="20000"/>
              </a:spcBef>
              <a:buClr>
                <a:srgbClr val="438086"/>
              </a:buClr>
              <a:buSzPct val="60000"/>
              <a:buFontTx/>
              <a:buNone/>
            </a:pPr>
            <a:r>
              <a:rPr lang="en-US"/>
              <a:t>Click icon to add picture</a:t>
            </a:r>
          </a:p>
        </p:txBody>
      </p:sp>
      <p:sp>
        <p:nvSpPr>
          <p:cNvPr id="79" name="Rectangle 6"/>
          <p:cNvSpPr>
            <a:spLocks noGrp="1"/>
          </p:cNvSpPr>
          <p:nvPr>
            <p:ph type="body" sz="quarter" idx="76" hasCustomPrompt="1"/>
          </p:nvPr>
        </p:nvSpPr>
        <p:spPr>
          <a:xfrm>
            <a:off x="631882" y="5347396"/>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1" name="Rectangle 6"/>
          <p:cNvSpPr>
            <a:spLocks noGrp="1"/>
          </p:cNvSpPr>
          <p:nvPr>
            <p:ph type="body" sz="quarter" idx="78" hasCustomPrompt="1"/>
          </p:nvPr>
        </p:nvSpPr>
        <p:spPr>
          <a:xfrm>
            <a:off x="2810619" y="5347396"/>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2" name="Rectangle 6"/>
          <p:cNvSpPr>
            <a:spLocks noGrp="1"/>
          </p:cNvSpPr>
          <p:nvPr>
            <p:ph type="body" sz="quarter" idx="79" hasCustomPrompt="1"/>
          </p:nvPr>
        </p:nvSpPr>
        <p:spPr>
          <a:xfrm>
            <a:off x="4983934" y="5347396"/>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3" name="Rectangle 6"/>
          <p:cNvSpPr>
            <a:spLocks noGrp="1"/>
          </p:cNvSpPr>
          <p:nvPr>
            <p:ph type="body" sz="quarter" idx="80" hasCustomPrompt="1"/>
          </p:nvPr>
        </p:nvSpPr>
        <p:spPr>
          <a:xfrm>
            <a:off x="7227258" y="5347396"/>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4" name="Rectangle 6"/>
          <p:cNvSpPr>
            <a:spLocks noGrp="1"/>
          </p:cNvSpPr>
          <p:nvPr>
            <p:ph type="body" sz="quarter" idx="81" hasCustomPrompt="1"/>
          </p:nvPr>
        </p:nvSpPr>
        <p:spPr>
          <a:xfrm>
            <a:off x="9456049" y="5347396"/>
            <a:ext cx="1990516" cy="337399"/>
          </a:xfrm>
          <a:prstGeom prst="rect">
            <a:avLst/>
          </a:prstGeom>
        </p:spPr>
        <p:txBody>
          <a:bodyPr lIns="0" tIns="0" rIns="0" bIns="0" anchor="t" anchorCtr="0">
            <a:noAutofit/>
          </a:bodyPr>
          <a:lstStyle>
            <a:lvl1pPr marL="0" marR="0" indent="0" algn="l" rtl="0" latinLnBrk="0">
              <a:spcBef>
                <a:spcPts val="0"/>
              </a:spcBef>
              <a:spcAft>
                <a:spcPts val="0"/>
              </a:spcAft>
              <a:buFontTx/>
              <a:buNone/>
              <a:defRPr sz="96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cxnSp>
        <p:nvCxnSpPr>
          <p:cNvPr id="85" name="Straight Connector 84"/>
          <p:cNvCxnSpPr/>
          <p:nvPr userDrawn="1"/>
        </p:nvCxnSpPr>
        <p:spPr>
          <a:xfrm flipH="1">
            <a:off x="620115" y="5220798"/>
            <a:ext cx="10949744"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40" name="Title 1"/>
          <p:cNvSpPr>
            <a:spLocks noGrp="1"/>
          </p:cNvSpPr>
          <p:nvPr>
            <p:ph type="title" hasCustomPrompt="1"/>
          </p:nvPr>
        </p:nvSpPr>
        <p:spPr>
          <a:xfrm>
            <a:off x="623396" y="491613"/>
            <a:ext cx="6432712" cy="369332"/>
          </a:xfrm>
          <a:prstGeom prst="rect">
            <a:avLst/>
          </a:prstGeom>
          <a:noFill/>
        </p:spPr>
        <p:txBody>
          <a:bodyPr wrap="square" lIns="0" tIns="0" rIns="0" bIns="0">
            <a:spAutoFit/>
          </a:bodyPr>
          <a:lstStyle>
            <a:lvl1pPr algn="l">
              <a:defRPr sz="2400" b="1" i="0" cap="none" spc="0" baseline="0">
                <a:solidFill>
                  <a:srgbClr val="000000"/>
                </a:solidFill>
                <a:latin typeface="+mn-lt"/>
                <a:cs typeface="Segoe UI" panose="020B0502040204020203" pitchFamily="34" charset="0"/>
              </a:defRPr>
            </a:lvl1pPr>
          </a:lstStyle>
          <a:p>
            <a:r>
              <a:rPr lang="en-GB"/>
              <a:t>Add heading here (Meet the team slide)</a:t>
            </a:r>
          </a:p>
        </p:txBody>
      </p:sp>
    </p:spTree>
    <p:extLst>
      <p:ext uri="{BB962C8B-B14F-4D97-AF65-F5344CB8AC3E}">
        <p14:creationId xmlns:p14="http://schemas.microsoft.com/office/powerpoint/2010/main" val="4054817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04">
                                            <p:txEl>
                                              <p:pRg st="0" end="0"/>
                                            </p:txEl>
                                          </p:spTgt>
                                        </p:tgtEl>
                                        <p:attrNameLst>
                                          <p:attrName>style.visibility</p:attrName>
                                        </p:attrNameLst>
                                      </p:cBhvr>
                                      <p:to>
                                        <p:strVal val="visible"/>
                                      </p:to>
                                    </p:set>
                                    <p:animEffect transition="in" filter="fade">
                                      <p:cBhvr>
                                        <p:cTn id="30" dur="1000"/>
                                        <p:tgtEl>
                                          <p:spTgt spid="104">
                                            <p:txEl>
                                              <p:pRg st="0" end="0"/>
                                            </p:txEl>
                                          </p:spTgt>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79">
                                            <p:txEl>
                                              <p:pRg st="0" end="0"/>
                                            </p:txEl>
                                          </p:spTgt>
                                        </p:tgtEl>
                                        <p:attrNameLst>
                                          <p:attrName>style.visibility</p:attrName>
                                        </p:attrNameLst>
                                      </p:cBhvr>
                                      <p:to>
                                        <p:strVal val="visible"/>
                                      </p:to>
                                    </p:set>
                                    <p:animEffect transition="in" filter="fade">
                                      <p:cBhvr>
                                        <p:cTn id="33" dur="1000"/>
                                        <p:tgtEl>
                                          <p:spTgt spid="79">
                                            <p:txEl>
                                              <p:pRg st="0" end="0"/>
                                            </p:txEl>
                                          </p:spTgt>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1">
                                            <p:txEl>
                                              <p:pRg st="0" end="0"/>
                                            </p:txEl>
                                          </p:spTgt>
                                        </p:tgtEl>
                                        <p:attrNameLst>
                                          <p:attrName>style.visibility</p:attrName>
                                        </p:attrNameLst>
                                      </p:cBhvr>
                                      <p:to>
                                        <p:strVal val="visible"/>
                                      </p:to>
                                    </p:set>
                                    <p:animEffect transition="in" filter="fade">
                                      <p:cBhvr>
                                        <p:cTn id="36" dur="1000"/>
                                        <p:tgtEl>
                                          <p:spTgt spid="81">
                                            <p:txEl>
                                              <p:pRg st="0" end="0"/>
                                            </p:tx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82">
                                            <p:txEl>
                                              <p:pRg st="0" end="0"/>
                                            </p:txEl>
                                          </p:spTgt>
                                        </p:tgtEl>
                                        <p:attrNameLst>
                                          <p:attrName>style.visibility</p:attrName>
                                        </p:attrNameLst>
                                      </p:cBhvr>
                                      <p:to>
                                        <p:strVal val="visible"/>
                                      </p:to>
                                    </p:set>
                                    <p:animEffect transition="in" filter="fade">
                                      <p:cBhvr>
                                        <p:cTn id="39" dur="1000"/>
                                        <p:tgtEl>
                                          <p:spTgt spid="82">
                                            <p:txEl>
                                              <p:pRg st="0" end="0"/>
                                            </p:txEl>
                                          </p:spTgt>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83">
                                            <p:txEl>
                                              <p:pRg st="0" end="0"/>
                                            </p:txEl>
                                          </p:spTgt>
                                        </p:tgtEl>
                                        <p:attrNameLst>
                                          <p:attrName>style.visibility</p:attrName>
                                        </p:attrNameLst>
                                      </p:cBhvr>
                                      <p:to>
                                        <p:strVal val="visible"/>
                                      </p:to>
                                    </p:set>
                                    <p:animEffect transition="in" filter="fade">
                                      <p:cBhvr>
                                        <p:cTn id="42" dur="1000"/>
                                        <p:tgtEl>
                                          <p:spTgt spid="83">
                                            <p:txEl>
                                              <p:pRg st="0" end="0"/>
                                            </p:txEl>
                                          </p:spTgt>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84">
                                            <p:txEl>
                                              <p:pRg st="0" end="0"/>
                                            </p:txEl>
                                          </p:spTgt>
                                        </p:tgtEl>
                                        <p:attrNameLst>
                                          <p:attrName>style.visibility</p:attrName>
                                        </p:attrNameLst>
                                      </p:cBhvr>
                                      <p:to>
                                        <p:strVal val="visible"/>
                                      </p:to>
                                    </p:set>
                                    <p:animEffect transition="in" filter="fade">
                                      <p:cBhvr>
                                        <p:cTn id="45" dur="10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74" grpId="0" animBg="1"/>
      <p:bldP spid="75" grpId="0" animBg="1"/>
      <p:bldP spid="76" grpId="0"/>
      <p:bldP spid="77" grpId="0" animBg="1"/>
      <p:bldP spid="78" grpId="0" animBg="1"/>
      <p:bldP spid="79" grpId="0" build="p">
        <p:tmplLst>
          <p:tmpl lvl="1">
            <p:tnLst>
              <p:par>
                <p:cTn presetID="10" presetClass="entr" presetSubtype="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tnLst>
          </p:tmpl>
        </p:tmplLst>
      </p:bldP>
      <p:bldP spid="81" grpId="0" build="p">
        <p:tmplLst>
          <p:tmpl lvl="1">
            <p:tnLst>
              <p:par>
                <p:cTn presetID="10" presetClass="entr" presetSubtype="0" fill="hold" nodeType="withEffect">
                  <p:stCondLst>
                    <p:cond delay="250"/>
                  </p:stCondLst>
                  <p:childTnLst>
                    <p:set>
                      <p:cBhvr>
                        <p:cTn dur="1" fill="hold">
                          <p:stCondLst>
                            <p:cond delay="0"/>
                          </p:stCondLst>
                        </p:cTn>
                        <p:tgtEl>
                          <p:spTgt spid="81"/>
                        </p:tgtEl>
                        <p:attrNameLst>
                          <p:attrName>style.visibility</p:attrName>
                        </p:attrNameLst>
                      </p:cBhvr>
                      <p:to>
                        <p:strVal val="visible"/>
                      </p:to>
                    </p:set>
                    <p:animEffect transition="in" filter="fade">
                      <p:cBhvr>
                        <p:cTn dur="1000"/>
                        <p:tgtEl>
                          <p:spTgt spid="81"/>
                        </p:tgtEl>
                      </p:cBhvr>
                    </p:animEffect>
                  </p:childTnLst>
                </p:cTn>
              </p:par>
            </p:tnLst>
          </p:tmpl>
        </p:tmplLst>
      </p:bldP>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1000"/>
                        <p:tgtEl>
                          <p:spTgt spid="82"/>
                        </p:tgtEl>
                      </p:cBhvr>
                    </p:animEffect>
                  </p:childTnLst>
                </p:cTn>
              </p:par>
            </p:tnLst>
          </p:tmpl>
        </p:tmplLst>
      </p:bldP>
      <p:bldP spid="83" grpId="0" build="p">
        <p:tmplLst>
          <p:tmpl lvl="1">
            <p:tnLst>
              <p:par>
                <p:cTn presetID="10" presetClass="entr" presetSubtype="0" fill="hold" nodeType="withEffect">
                  <p:stCondLst>
                    <p:cond delay="250"/>
                  </p:stCondLst>
                  <p:childTnLst>
                    <p:set>
                      <p:cBhvr>
                        <p:cTn dur="1" fill="hold">
                          <p:stCondLst>
                            <p:cond delay="0"/>
                          </p:stCondLst>
                        </p:cTn>
                        <p:tgtEl>
                          <p:spTgt spid="83"/>
                        </p:tgtEl>
                        <p:attrNameLst>
                          <p:attrName>style.visibility</p:attrName>
                        </p:attrNameLst>
                      </p:cBhvr>
                      <p:to>
                        <p:strVal val="visible"/>
                      </p:to>
                    </p:set>
                    <p:animEffect transition="in" filter="fade">
                      <p:cBhvr>
                        <p:cTn dur="10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1000"/>
                        <p:tgtEl>
                          <p:spTgt spid="8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rp Slide A: Intro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9CA745CD-3612-4869-A47A-60441A1959BE}" type="slidenum">
              <a:rPr lang="en-GB" smtClean="0"/>
              <a:pPr/>
              <a:t>‹#›</a:t>
            </a:fld>
            <a:endParaRPr lang="en-GB"/>
          </a:p>
        </p:txBody>
      </p:sp>
      <p:sp>
        <p:nvSpPr>
          <p:cNvPr id="11" name="Text Placeholder 10"/>
          <p:cNvSpPr>
            <a:spLocks noGrp="1"/>
          </p:cNvSpPr>
          <p:nvPr>
            <p:ph type="body" sz="quarter" idx="12" hasCustomPrompt="1"/>
          </p:nvPr>
        </p:nvSpPr>
        <p:spPr>
          <a:xfrm>
            <a:off x="626534" y="2844029"/>
            <a:ext cx="5085423" cy="1354217"/>
          </a:xfrm>
          <a:prstGeom prst="rect">
            <a:avLst/>
          </a:prstGeom>
        </p:spPr>
        <p:txBody>
          <a:bodyPr lIns="0" tIns="0" rIns="0" bIns="0" anchor="ctr" anchorCtr="0">
            <a:spAutoFit/>
          </a:bodyPr>
          <a:lstStyle>
            <a:lvl1pPr marL="0" indent="0">
              <a:lnSpc>
                <a:spcPts val="5280"/>
              </a:lnSpc>
              <a:buNone/>
              <a:defRPr sz="5760" b="1">
                <a:solidFill>
                  <a:schemeClr val="bg1"/>
                </a:solidFill>
              </a:defRPr>
            </a:lvl1pPr>
            <a:lvl2pPr marL="548640" indent="0">
              <a:buNone/>
              <a:defRPr sz="5760" b="1" baseline="0"/>
            </a:lvl2pPr>
          </a:lstStyle>
          <a:p>
            <a:pPr lvl="0"/>
            <a:r>
              <a:rPr lang="en-GB"/>
              <a:t>ADD STATEMENT</a:t>
            </a:r>
          </a:p>
        </p:txBody>
      </p:sp>
      <p:sp>
        <p:nvSpPr>
          <p:cNvPr id="14" name="Text Placeholder 13"/>
          <p:cNvSpPr>
            <a:spLocks noGrp="1"/>
          </p:cNvSpPr>
          <p:nvPr>
            <p:ph type="body" sz="quarter" idx="13" hasCustomPrompt="1"/>
          </p:nvPr>
        </p:nvSpPr>
        <p:spPr>
          <a:xfrm>
            <a:off x="6575557" y="3213014"/>
            <a:ext cx="4992028" cy="406265"/>
          </a:xfrm>
          <a:prstGeom prst="rect">
            <a:avLst/>
          </a:prstGeom>
        </p:spPr>
        <p:txBody>
          <a:bodyPr lIns="0" tIns="0" rIns="0" bIns="0" anchor="ctr" anchorCtr="0">
            <a:spAutoFit/>
          </a:bodyPr>
          <a:lstStyle>
            <a:lvl1pPr marL="0" indent="0">
              <a:spcBef>
                <a:spcPts val="0"/>
              </a:spcBef>
              <a:spcAft>
                <a:spcPts val="720"/>
              </a:spcAft>
              <a:buNone/>
              <a:defRPr sz="2640" baseline="0">
                <a:solidFill>
                  <a:schemeClr val="bg1"/>
                </a:solidFill>
              </a:defRPr>
            </a:lvl1pPr>
          </a:lstStyle>
          <a:p>
            <a:pPr lvl="0"/>
            <a:r>
              <a:rPr lang="en-US"/>
              <a:t>Add supporting text here</a:t>
            </a:r>
            <a:endParaRPr lang="en-GB"/>
          </a:p>
        </p:txBody>
      </p:sp>
    </p:spTree>
    <p:extLst>
      <p:ext uri="{BB962C8B-B14F-4D97-AF65-F5344CB8AC3E}">
        <p14:creationId xmlns:p14="http://schemas.microsoft.com/office/powerpoint/2010/main" val="159469594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rp Slide B: Secto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533" y="1018675"/>
            <a:ext cx="10942075" cy="1325880"/>
          </a:xfrm>
          <a:prstGeom prst="rect">
            <a:avLst/>
          </a:prstGeom>
        </p:spPr>
        <p:txBody>
          <a:bodyPr lIns="0" tIns="0" rIns="0" bIns="0"/>
          <a:lstStyle>
            <a:lvl1pPr algn="l">
              <a:lnSpc>
                <a:spcPts val="5280"/>
              </a:lnSpc>
              <a:defRPr sz="6000" b="1" baseline="0">
                <a:solidFill>
                  <a:schemeClr val="bg1"/>
                </a:solidFill>
              </a:defRPr>
            </a:lvl1pPr>
          </a:lstStyle>
          <a:p>
            <a:r>
              <a:rPr lang="en-GB"/>
              <a:t>ADD STATEMENT </a:t>
            </a:r>
            <a:br>
              <a:rPr lang="en-GB"/>
            </a:br>
            <a:r>
              <a:rPr lang="en-GB"/>
              <a:t>HERE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9CA745CD-3612-4869-A47A-60441A1959BE}" type="slidenum">
              <a:rPr lang="en-GB" smtClean="0"/>
              <a:pPr/>
              <a:t>‹#›</a:t>
            </a:fld>
            <a:endParaRPr lang="en-GB"/>
          </a:p>
        </p:txBody>
      </p:sp>
      <p:sp>
        <p:nvSpPr>
          <p:cNvPr id="9" name="Text Placeholder 8"/>
          <p:cNvSpPr>
            <a:spLocks noGrp="1"/>
          </p:cNvSpPr>
          <p:nvPr>
            <p:ph type="body" sz="quarter" idx="11" hasCustomPrompt="1"/>
          </p:nvPr>
        </p:nvSpPr>
        <p:spPr>
          <a:xfrm>
            <a:off x="626533" y="491074"/>
            <a:ext cx="10941051" cy="345192"/>
          </a:xfrm>
          <a:prstGeom prst="rect">
            <a:avLst/>
          </a:prstGeom>
        </p:spPr>
        <p:txBody>
          <a:bodyPr lIns="0" tIns="0" rIns="0" bIns="0"/>
          <a:lstStyle>
            <a:lvl1pPr marL="0" indent="0" algn="l">
              <a:buNone/>
              <a:defRPr sz="2160" spc="120" baseline="0">
                <a:solidFill>
                  <a:schemeClr val="bg1"/>
                </a:solidFill>
                <a:latin typeface="Segoe UI Light" panose="020B0502040204020203" pitchFamily="34" charset="0"/>
                <a:cs typeface="Segoe UI Light" panose="020B0502040204020203" pitchFamily="34" charset="0"/>
              </a:defRPr>
            </a:lvl1pPr>
          </a:lstStyle>
          <a:p>
            <a:pPr lvl="0"/>
            <a:r>
              <a:rPr lang="en-GB"/>
              <a:t>ADD SECTOR HERE</a:t>
            </a:r>
          </a:p>
        </p:txBody>
      </p:sp>
      <p:sp>
        <p:nvSpPr>
          <p:cNvPr id="11" name="Text Placeholder 10"/>
          <p:cNvSpPr>
            <a:spLocks noGrp="1"/>
          </p:cNvSpPr>
          <p:nvPr>
            <p:ph type="body" sz="quarter" idx="12" hasCustomPrompt="1"/>
          </p:nvPr>
        </p:nvSpPr>
        <p:spPr>
          <a:xfrm>
            <a:off x="626533" y="2432227"/>
            <a:ext cx="10941051" cy="518458"/>
          </a:xfrm>
          <a:prstGeom prst="rect">
            <a:avLst/>
          </a:prstGeom>
        </p:spPr>
        <p:txBody>
          <a:bodyPr lIns="0" tIns="0" rIns="0" bIns="0" anchor="t" anchorCtr="0">
            <a:noAutofit/>
          </a:bodyPr>
          <a:lstStyle>
            <a:lvl1pPr marL="0" indent="0" algn="l">
              <a:spcBef>
                <a:spcPts val="0"/>
              </a:spcBef>
              <a:spcAft>
                <a:spcPts val="240"/>
              </a:spcAft>
              <a:buNone/>
              <a:defRPr sz="1200" b="1" baseline="0">
                <a:solidFill>
                  <a:schemeClr val="bg1"/>
                </a:solidFill>
              </a:defRPr>
            </a:lvl1pPr>
          </a:lstStyle>
          <a:p>
            <a:pPr lvl="0"/>
            <a:r>
              <a:rPr lang="en-GB"/>
              <a:t>Add project name and location here</a:t>
            </a:r>
          </a:p>
        </p:txBody>
      </p:sp>
    </p:spTree>
    <p:extLst>
      <p:ext uri="{BB962C8B-B14F-4D97-AF65-F5344CB8AC3E}">
        <p14:creationId xmlns:p14="http://schemas.microsoft.com/office/powerpoint/2010/main" val="3181269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tmplLst>
          <p:tmpl>
            <p:tnLst>
              <p:par>
                <p:cTn presetID="10" presetClass="entr" presetSubtype="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rp Slide C: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478393590"/>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rp Slide D: Full page image_lef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12191999" cy="6016954"/>
          </a:xfrm>
          <a:prstGeom prst="rect">
            <a:avLst/>
          </a:prstGeom>
        </p:spPr>
        <p:txBody>
          <a:bodyPr/>
          <a:lstStyle>
            <a:lvl1pPr marL="0" indent="0" algn="ctr">
              <a:buNone/>
              <a:tabLst>
                <a:tab pos="3768090" algn="l"/>
              </a:tabLst>
              <a:defRPr sz="24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391880" y="-49186"/>
            <a:ext cx="3024000" cy="1167983"/>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480"/>
              </a:spcAft>
              <a:buNone/>
              <a:defRPr sz="960" b="0" i="0" cap="none" spc="0" baseline="0">
                <a:solidFill>
                  <a:srgbClr val="000000"/>
                </a:solidFill>
                <a:latin typeface="Segoe UI Light" panose="020B0502040204020203" pitchFamily="34" charset="0"/>
                <a:cs typeface="Segoe UI Light" panose="020B0502040204020203" pitchFamily="34" charset="0"/>
              </a:defRPr>
            </a:lvl1pPr>
          </a:lstStyle>
          <a:p>
            <a:pPr lvl="0"/>
            <a:r>
              <a:rPr lang="en-US"/>
              <a:t>ADD SECTOR HERE</a:t>
            </a:r>
          </a:p>
        </p:txBody>
      </p:sp>
      <p:sp>
        <p:nvSpPr>
          <p:cNvPr id="8"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6" name="Text Placeholder 9"/>
          <p:cNvSpPr>
            <a:spLocks noGrp="1"/>
          </p:cNvSpPr>
          <p:nvPr>
            <p:ph type="body" sz="quarter" idx="15" hasCustomPrompt="1"/>
          </p:nvPr>
        </p:nvSpPr>
        <p:spPr>
          <a:xfrm>
            <a:off x="391880" y="509599"/>
            <a:ext cx="3024000" cy="609198"/>
          </a:xfrm>
          <a:prstGeom prst="rect">
            <a:avLst/>
          </a:prstGeom>
          <a:noFill/>
        </p:spPr>
        <p:txBody>
          <a:bodyPr wrap="square" lIns="180000" tIns="72000" rIns="180000" bIns="180000" anchor="t" anchorCtr="0">
            <a:noAutofit/>
          </a:bodyPr>
          <a:lstStyle>
            <a:lvl1pPr marL="0" indent="0">
              <a:lnSpc>
                <a:spcPct val="100000"/>
              </a:lnSpc>
              <a:spcBef>
                <a:spcPts val="0"/>
              </a:spcBef>
              <a:spcAft>
                <a:spcPts val="0"/>
              </a:spcAft>
              <a:buNone/>
              <a:defRPr sz="12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3" name="Text Placeholder 2"/>
          <p:cNvSpPr>
            <a:spLocks noGrp="1"/>
          </p:cNvSpPr>
          <p:nvPr>
            <p:ph type="body" sz="quarter" idx="16" hasCustomPrompt="1"/>
          </p:nvPr>
        </p:nvSpPr>
        <p:spPr>
          <a:xfrm>
            <a:off x="7054851" y="5675978"/>
            <a:ext cx="4512733" cy="172492"/>
          </a:xfrm>
          <a:prstGeom prst="rect">
            <a:avLst/>
          </a:prstGeom>
        </p:spPr>
        <p:txBody>
          <a:bodyPr lIns="0" tIns="0" rIns="0" bIns="0" anchor="b"/>
          <a:lstStyle>
            <a:lvl1pPr marL="0" indent="0" algn="r">
              <a:buNone/>
              <a:defRPr sz="840" b="1" baseline="0">
                <a:solidFill>
                  <a:schemeClr val="bg1"/>
                </a:solidFill>
                <a:latin typeface="+mn-lt"/>
              </a:defRPr>
            </a:lvl1pPr>
          </a:lstStyle>
          <a:p>
            <a:pPr lvl="0"/>
            <a:r>
              <a:rPr lang="en-GB" sz="840"/>
              <a:t>Add image credit here</a:t>
            </a:r>
            <a:endParaRPr lang="en-GB"/>
          </a:p>
        </p:txBody>
      </p:sp>
    </p:spTree>
    <p:extLst>
      <p:ext uri="{BB962C8B-B14F-4D97-AF65-F5344CB8AC3E}">
        <p14:creationId xmlns:p14="http://schemas.microsoft.com/office/powerpoint/2010/main" val="380436853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rp Slide D: Full page image_righ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12191999" cy="6016954"/>
          </a:xfrm>
          <a:prstGeom prst="rect">
            <a:avLst/>
          </a:prstGeom>
        </p:spPr>
        <p:txBody>
          <a:bodyPr/>
          <a:lstStyle>
            <a:lvl1pPr marL="0" indent="0" algn="ctr">
              <a:buNone/>
              <a:tabLst>
                <a:tab pos="3768090" algn="l"/>
              </a:tabLst>
              <a:defRPr sz="24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8784299" y="-49187"/>
            <a:ext cx="3024000" cy="1167984"/>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480"/>
              </a:spcAft>
              <a:buNone/>
              <a:defRPr sz="960" b="0" i="0" cap="none" spc="0" baseline="0">
                <a:solidFill>
                  <a:srgbClr val="000000"/>
                </a:solidFill>
                <a:latin typeface="Segoe UI Light" panose="020B0502040204020203" pitchFamily="34" charset="0"/>
                <a:cs typeface="Segoe UI Light" panose="020B0502040204020203" pitchFamily="34" charset="0"/>
              </a:defRPr>
            </a:lvl1pPr>
          </a:lstStyle>
          <a:p>
            <a:pPr lvl="0"/>
            <a:r>
              <a:rPr lang="en-US"/>
              <a:t>ADD SECTOR HERE</a:t>
            </a:r>
          </a:p>
        </p:txBody>
      </p:sp>
      <p:sp>
        <p:nvSpPr>
          <p:cNvPr id="8"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6" name="Text Placeholder 9"/>
          <p:cNvSpPr>
            <a:spLocks noGrp="1"/>
          </p:cNvSpPr>
          <p:nvPr>
            <p:ph type="body" sz="quarter" idx="15" hasCustomPrompt="1"/>
          </p:nvPr>
        </p:nvSpPr>
        <p:spPr>
          <a:xfrm>
            <a:off x="8784299" y="509718"/>
            <a:ext cx="3024000" cy="609080"/>
          </a:xfrm>
          <a:prstGeom prst="rect">
            <a:avLst/>
          </a:prstGeom>
          <a:noFill/>
        </p:spPr>
        <p:txBody>
          <a:bodyPr wrap="square" lIns="180000" tIns="72000" rIns="180000" bIns="180000" anchor="t" anchorCtr="0">
            <a:noAutofit/>
          </a:bodyPr>
          <a:lstStyle>
            <a:lvl1pPr marL="0" indent="0">
              <a:lnSpc>
                <a:spcPct val="100000"/>
              </a:lnSpc>
              <a:spcBef>
                <a:spcPts val="0"/>
              </a:spcBef>
              <a:spcAft>
                <a:spcPts val="0"/>
              </a:spcAft>
              <a:buNone/>
              <a:defRPr sz="12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3" name="Text Placeholder 2"/>
          <p:cNvSpPr>
            <a:spLocks noGrp="1"/>
          </p:cNvSpPr>
          <p:nvPr>
            <p:ph type="body" sz="quarter" idx="16" hasCustomPrompt="1"/>
          </p:nvPr>
        </p:nvSpPr>
        <p:spPr>
          <a:xfrm>
            <a:off x="7054851" y="5675978"/>
            <a:ext cx="4512733" cy="172492"/>
          </a:xfrm>
          <a:prstGeom prst="rect">
            <a:avLst/>
          </a:prstGeom>
        </p:spPr>
        <p:txBody>
          <a:bodyPr lIns="0" tIns="0" rIns="0" bIns="0" anchor="b"/>
          <a:lstStyle>
            <a:lvl1pPr marL="0" indent="0" algn="r">
              <a:buNone/>
              <a:defRPr sz="840" b="1" baseline="0">
                <a:solidFill>
                  <a:schemeClr val="bg1"/>
                </a:solidFill>
                <a:latin typeface="+mn-lt"/>
              </a:defRPr>
            </a:lvl1pPr>
          </a:lstStyle>
          <a:p>
            <a:pPr lvl="0"/>
            <a:r>
              <a:rPr lang="en-GB" sz="840"/>
              <a:t>Add image credit here</a:t>
            </a:r>
            <a:endParaRPr lang="en-GB"/>
          </a:p>
        </p:txBody>
      </p:sp>
    </p:spTree>
    <p:extLst>
      <p:ext uri="{BB962C8B-B14F-4D97-AF65-F5344CB8AC3E}">
        <p14:creationId xmlns:p14="http://schemas.microsoft.com/office/powerpoint/2010/main" val="56660686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9" name="TextBox 8"/>
          <p:cNvSpPr txBox="1"/>
          <p:nvPr userDrawn="1"/>
        </p:nvSpPr>
        <p:spPr>
          <a:xfrm>
            <a:off x="630169" y="6382340"/>
            <a:ext cx="3840000" cy="92333"/>
          </a:xfrm>
          <a:prstGeom prst="rect">
            <a:avLst/>
          </a:prstGeom>
          <a:noFill/>
        </p:spPr>
        <p:txBody>
          <a:bodyPr wrap="square" lIns="0" tIns="0" rIns="0" bIns="0" rtlCol="0">
            <a:spAutoFit/>
          </a:bodyPr>
          <a:lstStyle/>
          <a:p>
            <a:pPr algn="l"/>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6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6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2" hasCustomPrompt="1"/>
          </p:nvPr>
        </p:nvSpPr>
        <p:spPr>
          <a:xfrm>
            <a:off x="629766" y="3774401"/>
            <a:ext cx="8352367" cy="605105"/>
          </a:xfrm>
          <a:prstGeom prst="rect">
            <a:avLst/>
          </a:prstGeom>
        </p:spPr>
        <p:txBody>
          <a:bodyPr lIns="0" tIns="0" rIns="0" bIns="0"/>
          <a:lstStyle>
            <a:lvl1pPr marL="0" indent="0">
              <a:lnSpc>
                <a:spcPts val="2040"/>
              </a:lnSpc>
              <a:spcBef>
                <a:spcPts val="0"/>
              </a:spcBef>
              <a:spcAft>
                <a:spcPts val="1080"/>
              </a:spcAft>
              <a:buNone/>
              <a:defRPr sz="2400" baseline="0">
                <a:latin typeface="+mj-lt"/>
              </a:defRPr>
            </a:lvl1pPr>
            <a:lvl8pPr marL="4251960" indent="-411480">
              <a:buFont typeface="Arial" panose="020B0604020202020204" pitchFamily="34" charset="0"/>
              <a:buChar char="•"/>
              <a:defRPr/>
            </a:lvl8pPr>
          </a:lstStyle>
          <a:p>
            <a:pPr lvl="0"/>
            <a:r>
              <a:rPr lang="en-US"/>
              <a:t>We’d love to hear from you</a:t>
            </a:r>
            <a:endParaRPr lang="en-GB"/>
          </a:p>
        </p:txBody>
      </p:sp>
      <p:sp>
        <p:nvSpPr>
          <p:cNvPr id="10" name="Slide Number Placeholder 9"/>
          <p:cNvSpPr>
            <a:spLocks noGrp="1"/>
          </p:cNvSpPr>
          <p:nvPr>
            <p:ph type="sldNum" sz="quarter" idx="14"/>
          </p:nvPr>
        </p:nvSpPr>
        <p:spPr/>
        <p:txBody>
          <a:bodyPr/>
          <a:lstStyle/>
          <a:p>
            <a:fld id="{9CA745CD-3612-4869-A47A-60441A1959BE}" type="slidenum">
              <a:rPr lang="en-GB" smtClean="0"/>
              <a:pPr/>
              <a:t>‹#›</a:t>
            </a:fld>
            <a:endParaRPr lang="en-GB"/>
          </a:p>
        </p:txBody>
      </p:sp>
      <p:sp>
        <p:nvSpPr>
          <p:cNvPr id="11" name="Title 10"/>
          <p:cNvSpPr>
            <a:spLocks noGrp="1"/>
          </p:cNvSpPr>
          <p:nvPr>
            <p:ph type="title" hasCustomPrompt="1"/>
          </p:nvPr>
        </p:nvSpPr>
        <p:spPr>
          <a:xfrm>
            <a:off x="629131" y="1621157"/>
            <a:ext cx="8347653" cy="1943786"/>
          </a:xfrm>
          <a:prstGeom prst="rect">
            <a:avLst/>
          </a:prstGeom>
        </p:spPr>
        <p:txBody>
          <a:bodyPr lIns="0" tIns="0" rIns="0" bIns="0" anchor="b" anchorCtr="0"/>
          <a:lstStyle>
            <a:lvl1pPr algn="l">
              <a:lnSpc>
                <a:spcPts val="5040"/>
              </a:lnSpc>
              <a:defRPr sz="4560" b="1" baseline="0">
                <a:latin typeface="+mn-lt"/>
              </a:defRPr>
            </a:lvl1pPr>
          </a:lstStyle>
          <a:p>
            <a:r>
              <a:rPr lang="en-US"/>
              <a:t>JUMP ON BOARD!</a:t>
            </a:r>
            <a:endParaRPr lang="en-GB"/>
          </a:p>
        </p:txBody>
      </p:sp>
      <p:sp>
        <p:nvSpPr>
          <p:cNvPr id="12" name="Text Placeholder 4"/>
          <p:cNvSpPr>
            <a:spLocks noGrp="1"/>
          </p:cNvSpPr>
          <p:nvPr>
            <p:ph type="body" sz="quarter" idx="15" hasCustomPrompt="1"/>
          </p:nvPr>
        </p:nvSpPr>
        <p:spPr>
          <a:xfrm>
            <a:off x="629131" y="4920823"/>
            <a:ext cx="5466869" cy="548563"/>
          </a:xfrm>
          <a:prstGeom prst="rect">
            <a:avLst/>
          </a:prstGeom>
        </p:spPr>
        <p:txBody>
          <a:bodyPr lIns="0" tIns="0" rIns="0" bIns="0"/>
          <a:lstStyle>
            <a:lvl1pPr marL="0" indent="0" algn="l">
              <a:spcBef>
                <a:spcPts val="0"/>
              </a:spcBef>
              <a:buNone/>
              <a:defRPr lang="en-GB" sz="1920" b="1" i="0" kern="1200" cap="none" spc="0" baseline="0" dirty="0">
                <a:solidFill>
                  <a:schemeClr val="tx1"/>
                </a:solidFill>
                <a:latin typeface="+mj-lt"/>
                <a:ea typeface="Segoe UI Black" panose="020B0A02040204020203" pitchFamily="34" charset="0"/>
                <a:cs typeface="Segoe UI Black" panose="020B0A02040204020203" pitchFamily="34" charset="0"/>
              </a:defRPr>
            </a:lvl1pPr>
          </a:lstStyle>
          <a:p>
            <a:pPr lvl="0"/>
            <a:r>
              <a:rPr lang="en-US"/>
              <a:t>Add contact name </a:t>
            </a:r>
            <a:br>
              <a:rPr lang="en-US"/>
            </a:br>
            <a:r>
              <a:rPr lang="en-US"/>
              <a:t>and email address </a:t>
            </a:r>
            <a:br>
              <a:rPr lang="en-US"/>
            </a:br>
            <a:endParaRPr lang="en-GB"/>
          </a:p>
        </p:txBody>
      </p:sp>
      <p:sp>
        <p:nvSpPr>
          <p:cNvPr id="6" name="TextBox 5">
            <a:hlinkClick r:id="rId2"/>
          </p:cNvPr>
          <p:cNvSpPr txBox="1"/>
          <p:nvPr userDrawn="1"/>
        </p:nvSpPr>
        <p:spPr>
          <a:xfrm>
            <a:off x="624417" y="5779479"/>
            <a:ext cx="3168352" cy="295466"/>
          </a:xfrm>
          <a:prstGeom prst="rect">
            <a:avLst/>
          </a:prstGeom>
          <a:noFill/>
        </p:spPr>
        <p:txBody>
          <a:bodyPr wrap="square" lIns="0" tIns="0" rIns="0" bIns="0" rtlCol="0">
            <a:spAutoFit/>
          </a:bodyPr>
          <a:lstStyle/>
          <a:p>
            <a:r>
              <a:rPr lang="en-GB" sz="1920" b="1">
                <a:latin typeface="+mn-lt"/>
              </a:rPr>
              <a:t>www.burohappold.com</a:t>
            </a:r>
          </a:p>
        </p:txBody>
      </p:sp>
      <p:pic>
        <p:nvPicPr>
          <p:cNvPr id="15" name="Picture 14">
            <a:extLst>
              <a:ext uri="{FF2B5EF4-FFF2-40B4-BE49-F238E27FC236}">
                <a16:creationId xmlns:a16="http://schemas.microsoft.com/office/drawing/2014/main" id="{0A37A639-A27E-409A-BD46-8179CB5DF17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8242" y="686557"/>
            <a:ext cx="2420257" cy="691199"/>
          </a:xfrm>
          <a:prstGeom prst="rect">
            <a:avLst/>
          </a:prstGeom>
        </p:spPr>
      </p:pic>
    </p:spTree>
    <p:extLst>
      <p:ext uri="{BB962C8B-B14F-4D97-AF65-F5344CB8AC3E}">
        <p14:creationId xmlns:p14="http://schemas.microsoft.com/office/powerpoint/2010/main" val="2511657710"/>
      </p:ext>
    </p:extLst>
  </p:cSld>
  <p:clrMapOvr>
    <a:masterClrMapping/>
  </p:clrMapOvr>
  <p:transition>
    <p:wipe dir="r"/>
  </p:transition>
  <p:extLst>
    <p:ext uri="{DCECCB84-F9BA-43D5-87BE-67443E8EF086}">
      <p15:sldGuideLst xmlns:p15="http://schemas.microsoft.com/office/powerpoint/2012/main">
        <p15:guide id="1" pos="29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3341-C249-4BD0-A618-CFD65C76EF51}"/>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FF52ED71-F0A6-437D-829F-4906CFCC2F5B}"/>
              </a:ext>
            </a:extLst>
          </p:cNvPr>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ECE936-B031-405B-B288-D1A0AB7FAB9E}"/>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D853F5B3-52D2-4009-A12A-5184B3E00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A60A2-9ED4-449A-ABDD-6EC1C9884092}"/>
              </a:ext>
            </a:extLst>
          </p:cNvPr>
          <p:cNvSpPr>
            <a:spLocks noGrp="1"/>
          </p:cNvSpPr>
          <p:nvPr>
            <p:ph type="sldNum" sz="quarter" idx="12"/>
          </p:nvPr>
        </p:nvSpPr>
        <p:spPr/>
        <p:txBody>
          <a:bodyPr/>
          <a:lstStyle/>
          <a:p>
            <a:fld id="{14CE9898-3963-492F-AA35-FBDC3A4ED949}" type="slidenum">
              <a:rPr lang="en-GB" smtClean="0"/>
              <a:t>‹#›</a:t>
            </a:fld>
            <a:endParaRPr lang="en-GB"/>
          </a:p>
        </p:txBody>
      </p:sp>
      <p:pic>
        <p:nvPicPr>
          <p:cNvPr id="7" name="Picture 6" descr="Diagram, shape, arrow&#10;&#10;Description automatically generated">
            <a:extLst>
              <a:ext uri="{FF2B5EF4-FFF2-40B4-BE49-F238E27FC236}">
                <a16:creationId xmlns:a16="http://schemas.microsoft.com/office/drawing/2014/main" id="{FB090638-F500-46CC-AC46-5A11987BD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1"/>
            <a:ext cx="12192000" cy="6860032"/>
          </a:xfrm>
          <a:prstGeom prst="rect">
            <a:avLst/>
          </a:prstGeom>
        </p:spPr>
      </p:pic>
    </p:spTree>
    <p:extLst>
      <p:ext uri="{BB962C8B-B14F-4D97-AF65-F5344CB8AC3E}">
        <p14:creationId xmlns:p14="http://schemas.microsoft.com/office/powerpoint/2010/main" val="121361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710B-ADCF-4E7F-8A74-D874FCF0DD6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C15026-D834-429F-9BB2-B18BA7FCF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0A88A-050E-4A14-A3D0-C3B8E5356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EF7912-7A74-439B-A01A-2FFBF481E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BE14B-5D3A-4ABC-92E1-0A793425B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42B259-248C-4791-BF98-216D09725ADD}"/>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8" name="Footer Placeholder 7">
            <a:extLst>
              <a:ext uri="{FF2B5EF4-FFF2-40B4-BE49-F238E27FC236}">
                <a16:creationId xmlns:a16="http://schemas.microsoft.com/office/drawing/2014/main" id="{9E1D1CD2-EA2E-4B74-B249-5A193DB3880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863F95-CBB1-4CD7-848D-5A228D8EFA18}"/>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1025575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75BF-0179-48BE-B451-70FAC5CAC8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14FD46-B6CC-4363-99D7-38EE2A9183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91DC4-0203-44D7-8A61-54CA2766C263}"/>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5B45E086-8D82-46F7-8301-D83B92D88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E2DBF-99F2-4651-B77A-055D26E2DEF0}"/>
              </a:ext>
            </a:extLst>
          </p:cNvPr>
          <p:cNvSpPr>
            <a:spLocks noGrp="1"/>
          </p:cNvSpPr>
          <p:nvPr>
            <p:ph type="sldNum" sz="quarter" idx="12"/>
          </p:nvPr>
        </p:nvSpPr>
        <p:spPr/>
        <p:txBody>
          <a:bodyPr/>
          <a:lstStyle/>
          <a:p>
            <a:fld id="{14CE9898-3963-492F-AA35-FBDC3A4ED949}"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3A0F33A6-CCA8-44C9-BD5E-F1313BDB6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1"/>
            <a:ext cx="12192000" cy="6860032"/>
          </a:xfrm>
          <a:prstGeom prst="rect">
            <a:avLst/>
          </a:prstGeom>
        </p:spPr>
      </p:pic>
    </p:spTree>
    <p:extLst>
      <p:ext uri="{BB962C8B-B14F-4D97-AF65-F5344CB8AC3E}">
        <p14:creationId xmlns:p14="http://schemas.microsoft.com/office/powerpoint/2010/main" val="325352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3341-C249-4BD0-A618-CFD65C76EF5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52ED71-F0A6-437D-829F-4906CFCC2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ECE936-B031-405B-B288-D1A0AB7FAB9E}"/>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D853F5B3-52D2-4009-A12A-5184B3E00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A60A2-9ED4-449A-ABDD-6EC1C9884092}"/>
              </a:ext>
            </a:extLst>
          </p:cNvPr>
          <p:cNvSpPr>
            <a:spLocks noGrp="1"/>
          </p:cNvSpPr>
          <p:nvPr>
            <p:ph type="sldNum" sz="quarter" idx="12"/>
          </p:nvPr>
        </p:nvSpPr>
        <p:spPr/>
        <p:txBody>
          <a:bodyPr/>
          <a:lstStyle/>
          <a:p>
            <a:fld id="{14CE9898-3963-492F-AA35-FBDC3A4ED949}" type="slidenum">
              <a:rPr lang="en-GB" smtClean="0"/>
              <a:t>‹#›</a:t>
            </a:fld>
            <a:endParaRPr lang="en-GB"/>
          </a:p>
        </p:txBody>
      </p:sp>
      <p:pic>
        <p:nvPicPr>
          <p:cNvPr id="7" name="Picture 6" descr="Diagram, shape, arrow&#10;&#10;Description automatically generated">
            <a:extLst>
              <a:ext uri="{FF2B5EF4-FFF2-40B4-BE49-F238E27FC236}">
                <a16:creationId xmlns:a16="http://schemas.microsoft.com/office/drawing/2014/main" id="{FB090638-F500-46CC-AC46-5A11987BD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Tree>
    <p:extLst>
      <p:ext uri="{BB962C8B-B14F-4D97-AF65-F5344CB8AC3E}">
        <p14:creationId xmlns:p14="http://schemas.microsoft.com/office/powerpoint/2010/main" val="179971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3A0F33A6-CCA8-44C9-BD5E-F1313BDB6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2" name="Title 1">
            <a:extLst>
              <a:ext uri="{FF2B5EF4-FFF2-40B4-BE49-F238E27FC236}">
                <a16:creationId xmlns:a16="http://schemas.microsoft.com/office/drawing/2014/main" id="{AAC675BF-0179-48BE-B451-70FAC5CAC87F}"/>
              </a:ext>
            </a:extLst>
          </p:cNvPr>
          <p:cNvSpPr>
            <a:spLocks noGrp="1"/>
          </p:cNvSpPr>
          <p:nvPr>
            <p:ph type="title"/>
          </p:nvPr>
        </p:nvSpPr>
        <p:spPr>
          <a:xfrm>
            <a:off x="198036" y="258583"/>
            <a:ext cx="10515600" cy="449522"/>
          </a:xfrm>
          <a:prstGeom prst="rect">
            <a:avLst/>
          </a:prstGeom>
        </p:spPr>
        <p:txBody>
          <a:bodyPr/>
          <a:lstStyle>
            <a:lvl1pPr>
              <a:defRPr lang="en-GB" sz="3200" b="1" kern="1200" dirty="0">
                <a:solidFill>
                  <a:srgbClr val="7030A0"/>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14FD46-B6CC-4363-99D7-38EE2A9183B4}"/>
              </a:ext>
            </a:extLst>
          </p:cNvPr>
          <p:cNvSpPr>
            <a:spLocks noGrp="1"/>
          </p:cNvSpPr>
          <p:nvPr>
            <p:ph idx="1"/>
          </p:nvPr>
        </p:nvSpPr>
        <p:spPr>
          <a:xfrm>
            <a:off x="696884" y="1085793"/>
            <a:ext cx="10515600" cy="4351338"/>
          </a:xfrm>
        </p:spPr>
        <p:txBody>
          <a:bodyPr>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391DC4-0203-44D7-8A61-54CA2766C263}"/>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5B45E086-8D82-46F7-8301-D83B92D88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E2DBF-99F2-4651-B77A-055D26E2DEF0}"/>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3934440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11CB-08A5-44EA-80E5-18657F256FC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D5CE00-F8B9-482C-ABB4-8CED5A940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186A99-E817-4479-ADC8-30516D74679D}"/>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F117B1CE-7BB4-43AB-B31F-098693E15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CD38DD-C836-409D-82FB-20E557A448D8}"/>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536577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2B11-DB4C-41F4-825D-8BEB200F4F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51C8F0-B63A-49A6-97B7-A2C765C6ED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0C1AA1-CA29-42AB-B13D-DE84CC0AEF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D50806-D6DD-42DC-9CB3-1A606E4530B1}"/>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6" name="Footer Placeholder 5">
            <a:extLst>
              <a:ext uri="{FF2B5EF4-FFF2-40B4-BE49-F238E27FC236}">
                <a16:creationId xmlns:a16="http://schemas.microsoft.com/office/drawing/2014/main" id="{38CA3AF3-29C7-474F-BDC3-814E12286A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6BA94A-E1D9-42CE-9B7B-8890C0E7C621}"/>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3075250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0932-81B4-4827-9287-D9F91646F80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0D5CC-E7B6-45CD-BAF1-EFD47B73C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5313E7-ABA2-4421-A3F4-75AF2BAE72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3FF49D-22E2-4561-BEEE-7DAF7755F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5B93DE-9E58-49EF-8801-1F644B78F3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B96240-44BF-49E8-9CD9-A2D7F9F7C134}"/>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8" name="Footer Placeholder 7">
            <a:extLst>
              <a:ext uri="{FF2B5EF4-FFF2-40B4-BE49-F238E27FC236}">
                <a16:creationId xmlns:a16="http://schemas.microsoft.com/office/drawing/2014/main" id="{B92A2D25-B89B-47A9-BA10-C04FF8855B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E7650C-CB1F-4857-A895-18DBA10ACC2E}"/>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495017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B1E5-BD91-4406-949E-F9C2537260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8D8D29-7BC6-4F9C-AAC2-AE140D985E5C}"/>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4" name="Footer Placeholder 3">
            <a:extLst>
              <a:ext uri="{FF2B5EF4-FFF2-40B4-BE49-F238E27FC236}">
                <a16:creationId xmlns:a16="http://schemas.microsoft.com/office/drawing/2014/main" id="{BF77F482-9FC3-47D4-A0FE-13D1C7E98C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35747-6F6A-4C64-B858-B8F5736792BA}"/>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3036563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89F352-A03A-4D04-96DB-FFFC65D88D97}"/>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3" name="Footer Placeholder 2">
            <a:extLst>
              <a:ext uri="{FF2B5EF4-FFF2-40B4-BE49-F238E27FC236}">
                <a16:creationId xmlns:a16="http://schemas.microsoft.com/office/drawing/2014/main" id="{037E5D04-9338-438A-8745-3E637D006F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A4A319-64C3-4725-A2C6-16C626375FBE}"/>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1479905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66D5-C763-4A58-95A8-ADD625769C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E1A7CC-45CD-4963-8D6A-6768E5BDB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C5DF93-F805-486D-A702-222905721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78FF40-359A-41BF-97BF-4E20B6C90CDC}"/>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6" name="Footer Placeholder 5">
            <a:extLst>
              <a:ext uri="{FF2B5EF4-FFF2-40B4-BE49-F238E27FC236}">
                <a16:creationId xmlns:a16="http://schemas.microsoft.com/office/drawing/2014/main" id="{0EDA7980-99E6-4707-9468-4279ECC43C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F8E05-666F-4DE0-8CF7-B82C7DE0D39F}"/>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325543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F2FC-241E-4A46-88F1-61BC48E1A7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003CFB-B15F-4A27-B190-FF81168E7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C5386E-3EEB-41E6-BF13-6BA9693D6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2C2AAD-41C7-4C88-8CF3-1B8D9F107827}"/>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6" name="Footer Placeholder 5">
            <a:extLst>
              <a:ext uri="{FF2B5EF4-FFF2-40B4-BE49-F238E27FC236}">
                <a16:creationId xmlns:a16="http://schemas.microsoft.com/office/drawing/2014/main" id="{20204DDA-EB22-4CDE-86F8-CC5E3F011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80F915-E8DB-48BB-A3EF-91F64984DF1B}"/>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09223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8255-D7F5-4472-9D74-60569A85D8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C51FEE-C17E-4E7F-B058-42CA21F751F0}"/>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4" name="Footer Placeholder 3">
            <a:extLst>
              <a:ext uri="{FF2B5EF4-FFF2-40B4-BE49-F238E27FC236}">
                <a16:creationId xmlns:a16="http://schemas.microsoft.com/office/drawing/2014/main" id="{62094FFE-D49E-42DB-95DB-019CF33B21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899442-FF78-49E9-90C5-B9D9580B9C01}"/>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281083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11B8-3488-41CC-B695-0D137E98A2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E036B-155E-4009-97F6-1704AC6FC4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899D80-F4C8-43B1-ACAF-E9BE8002810A}"/>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1724044C-4D2E-4A35-B47D-1E39F6B13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A6869-2E97-4F3E-8D62-22AD9AE84AA4}"/>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426222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8B7D1-AC8A-434C-9351-3AF4FCFA2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99828-1583-4F16-9B5D-89FCBBDC17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8FA713-7EE6-4DDB-BCBD-D85077A2DB92}"/>
              </a:ext>
            </a:extLst>
          </p:cNvPr>
          <p:cNvSpPr>
            <a:spLocks noGrp="1"/>
          </p:cNvSpPr>
          <p:nvPr>
            <p:ph type="dt" sz="half" idx="10"/>
          </p:nvPr>
        </p:nvSpPr>
        <p:spPr/>
        <p:txBody>
          <a:body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FD104CB6-2C8C-4F39-9E5B-03CD6B3A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C908E-2CD0-4554-9C8E-4E88A3EDE774}"/>
              </a:ext>
            </a:extLst>
          </p:cNvPr>
          <p:cNvSpPr>
            <a:spLocks noGrp="1"/>
          </p:cNvSpPr>
          <p:nvPr>
            <p:ph type="sldNum" sz="quarter" idx="12"/>
          </p:nvPr>
        </p:nvSpPr>
        <p:spPr/>
        <p:txBody>
          <a:bodyPr/>
          <a:lstStyle/>
          <a:p>
            <a:fld id="{14CE9898-3963-492F-AA35-FBDC3A4ED949}" type="slidenum">
              <a:rPr lang="en-GB" smtClean="0"/>
              <a:t>‹#›</a:t>
            </a:fld>
            <a:endParaRPr lang="en-GB"/>
          </a:p>
        </p:txBody>
      </p:sp>
    </p:spTree>
    <p:extLst>
      <p:ext uri="{BB962C8B-B14F-4D97-AF65-F5344CB8AC3E}">
        <p14:creationId xmlns:p14="http://schemas.microsoft.com/office/powerpoint/2010/main" val="293762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9A6EB-D163-4003-B8E6-0D86E4B35A51}"/>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3" name="Footer Placeholder 2">
            <a:extLst>
              <a:ext uri="{FF2B5EF4-FFF2-40B4-BE49-F238E27FC236}">
                <a16:creationId xmlns:a16="http://schemas.microsoft.com/office/drawing/2014/main" id="{70F1899C-D680-45AB-BAF1-9EC407604F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CD3F84-9EFB-491B-9FE7-496301C9AD6F}"/>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3221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94C8-77F7-458A-81C6-089349C88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55CEFC-7642-4AAD-B149-0C23C6FEF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86A6DF-EC6C-4D70-B6E9-539A367DC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31E0A-9747-43AC-96F9-C00087811D12}"/>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6" name="Footer Placeholder 5">
            <a:extLst>
              <a:ext uri="{FF2B5EF4-FFF2-40B4-BE49-F238E27FC236}">
                <a16:creationId xmlns:a16="http://schemas.microsoft.com/office/drawing/2014/main" id="{0A866142-9484-4C8F-BAAD-C177953BF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1805E8-2BCD-4A71-9B72-946D4E930D14}"/>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421089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B469-607F-46B8-AA51-130FE65E8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AFA363-D736-4DD9-A60D-BB203452A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33FB38-1CE8-4944-BE35-5ABC9DA82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4CBB0-1F62-4358-8C9C-D9E72D42CD3C}"/>
              </a:ext>
            </a:extLst>
          </p:cNvPr>
          <p:cNvSpPr>
            <a:spLocks noGrp="1"/>
          </p:cNvSpPr>
          <p:nvPr>
            <p:ph type="dt" sz="half" idx="10"/>
          </p:nvPr>
        </p:nvSpPr>
        <p:spPr/>
        <p:txBody>
          <a:bodyPr/>
          <a:lstStyle/>
          <a:p>
            <a:fld id="{7240AB5C-34BD-4173-A680-053FC7CDD4F5}" type="datetimeFigureOut">
              <a:rPr lang="en-GB" smtClean="0"/>
              <a:t>01/07/2022</a:t>
            </a:fld>
            <a:endParaRPr lang="en-GB"/>
          </a:p>
        </p:txBody>
      </p:sp>
      <p:sp>
        <p:nvSpPr>
          <p:cNvPr id="6" name="Footer Placeholder 5">
            <a:extLst>
              <a:ext uri="{FF2B5EF4-FFF2-40B4-BE49-F238E27FC236}">
                <a16:creationId xmlns:a16="http://schemas.microsoft.com/office/drawing/2014/main" id="{CFDD2D38-0712-4FFC-AD84-F396F5A65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A2979F-0B81-406A-8674-44A406CF9D50}"/>
              </a:ext>
            </a:extLst>
          </p:cNvPr>
          <p:cNvSpPr>
            <a:spLocks noGrp="1"/>
          </p:cNvSpPr>
          <p:nvPr>
            <p:ph type="sldNum" sz="quarter" idx="12"/>
          </p:nvPr>
        </p:nvSpPr>
        <p:spPr/>
        <p:txBody>
          <a:bodyPr/>
          <a:lstStyle/>
          <a:p>
            <a:fld id="{AA61C99E-2ED9-4247-9BF9-EDC8B37B6DB3}" type="slidenum">
              <a:rPr lang="en-GB" smtClean="0"/>
              <a:t>‹#›</a:t>
            </a:fld>
            <a:endParaRPr lang="en-GB"/>
          </a:p>
        </p:txBody>
      </p:sp>
    </p:spTree>
    <p:extLst>
      <p:ext uri="{BB962C8B-B14F-4D97-AF65-F5344CB8AC3E}">
        <p14:creationId xmlns:p14="http://schemas.microsoft.com/office/powerpoint/2010/main" val="113926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2B7946-D7DA-41A8-AE72-C2231075F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3D52D9-8015-4E31-8765-1D3443DBF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31699-A9D5-4219-9899-0DCF16852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0AB5C-34BD-4173-A680-053FC7CDD4F5}" type="datetimeFigureOut">
              <a:rPr lang="en-GB" smtClean="0"/>
              <a:t>01/07/2022</a:t>
            </a:fld>
            <a:endParaRPr lang="en-GB"/>
          </a:p>
        </p:txBody>
      </p:sp>
      <p:sp>
        <p:nvSpPr>
          <p:cNvPr id="5" name="Footer Placeholder 4">
            <a:extLst>
              <a:ext uri="{FF2B5EF4-FFF2-40B4-BE49-F238E27FC236}">
                <a16:creationId xmlns:a16="http://schemas.microsoft.com/office/drawing/2014/main" id="{5687DFF6-26FA-4570-8EAA-2AE6EC12C8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B2ED7D-6ACF-44BB-9630-FD2742794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1C99E-2ED9-4247-9BF9-EDC8B37B6DB3}" type="slidenum">
              <a:rPr lang="en-GB" smtClean="0"/>
              <a:t>‹#›</a:t>
            </a:fld>
            <a:endParaRPr lang="en-GB"/>
          </a:p>
        </p:txBody>
      </p:sp>
    </p:spTree>
    <p:extLst>
      <p:ext uri="{BB962C8B-B14F-4D97-AF65-F5344CB8AC3E}">
        <p14:creationId xmlns:p14="http://schemas.microsoft.com/office/powerpoint/2010/main" val="213768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031866"/>
            <a:ext cx="12192000" cy="8337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4" name="Slide Number Placeholder 1"/>
          <p:cNvSpPr>
            <a:spLocks noGrp="1"/>
          </p:cNvSpPr>
          <p:nvPr>
            <p:ph type="sldNum" sz="quarter" idx="4"/>
          </p:nvPr>
        </p:nvSpPr>
        <p:spPr>
          <a:xfrm>
            <a:off x="11702571" y="6316041"/>
            <a:ext cx="346091" cy="269170"/>
          </a:xfrm>
          <a:prstGeom prst="rect">
            <a:avLst/>
          </a:prstGeom>
        </p:spPr>
        <p:txBody>
          <a:bodyPr vert="horz" lIns="0" tIns="0" rIns="0" bIns="0" rtlCol="0" anchor="ctr"/>
          <a:lstStyle>
            <a:lvl1pPr algn="ctr">
              <a:defRPr sz="960">
                <a:solidFill>
                  <a:schemeClr val="tx2"/>
                </a:solidFill>
                <a:latin typeface="+mn-lt"/>
              </a:defRPr>
            </a:lvl1pPr>
          </a:lstStyle>
          <a:p>
            <a:fld id="{9CA745CD-3612-4869-A47A-60441A1959BE}" type="slidenum">
              <a:rPr lang="en-GB" smtClean="0"/>
              <a:pPr/>
              <a:t>‹#›</a:t>
            </a:fld>
            <a:endParaRPr lang="en-GB"/>
          </a:p>
        </p:txBody>
      </p:sp>
      <p:sp>
        <p:nvSpPr>
          <p:cNvPr id="3" name="TextBox 2"/>
          <p:cNvSpPr txBox="1"/>
          <p:nvPr/>
        </p:nvSpPr>
        <p:spPr>
          <a:xfrm>
            <a:off x="7727157" y="6404986"/>
            <a:ext cx="3840427" cy="92333"/>
          </a:xfrm>
          <a:prstGeom prst="rect">
            <a:avLst/>
          </a:prstGeom>
          <a:noFill/>
        </p:spPr>
        <p:txBody>
          <a:bodyPr wrap="square" lIns="0" tIns="0" rIns="0" bIns="0" rtlCol="0">
            <a:spAutoFit/>
          </a:bodyPr>
          <a:lstStyle/>
          <a:p>
            <a:pPr algn="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6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6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6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BBB0AD17-0D76-4929-B872-0ABE8504EA3C}"/>
              </a:ext>
              <a:ext uri="{C183D7F6-B498-43B3-948B-1728B52AA6E4}">
                <adec:decorative xmlns:adec="http://schemas.microsoft.com/office/drawing/2017/decorative" val="0"/>
              </a:ext>
            </a:extLst>
          </p:cNvPr>
          <p:cNvPicPr>
            <a:picLocks noChangeAspect="1"/>
          </p:cNvPicPr>
          <p:nvPr userDrawn="1"/>
        </p:nvPicPr>
        <p:blipFill>
          <a:blip r:embed="rId41" cstate="print">
            <a:extLst>
              <a:ext uri="{28A0092B-C50C-407E-A947-70E740481C1C}">
                <a14:useLocalDpi xmlns:a14="http://schemas.microsoft.com/office/drawing/2010/main" val="0"/>
              </a:ext>
            </a:extLst>
          </a:blip>
          <a:srcRect/>
          <a:stretch/>
        </p:blipFill>
        <p:spPr>
          <a:xfrm>
            <a:off x="510640" y="6212647"/>
            <a:ext cx="1728000" cy="493498"/>
          </a:xfrm>
          <a:prstGeom prst="rect">
            <a:avLst/>
          </a:prstGeom>
        </p:spPr>
      </p:pic>
    </p:spTree>
    <p:extLst>
      <p:ext uri="{BB962C8B-B14F-4D97-AF65-F5344CB8AC3E}">
        <p14:creationId xmlns:p14="http://schemas.microsoft.com/office/powerpoint/2010/main" val="3351936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Lst>
  <p:transition>
    <p:wipe dir="r"/>
  </p:transition>
  <p:hf hdr="0" ftr="0" dt="0"/>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1">
          <p15:clr>
            <a:srgbClr val="F26B43"/>
          </p15:clr>
        </p15:guide>
        <p15:guide id="2" pos="296">
          <p15:clr>
            <a:srgbClr val="F26B43"/>
          </p15:clr>
        </p15:guide>
        <p15:guide id="3" pos="5465">
          <p15:clr>
            <a:srgbClr val="F26B43"/>
          </p15:clr>
        </p15:guide>
        <p15:guide id="4" orient="horz" pos="847">
          <p15:clr>
            <a:srgbClr val="F26B43"/>
          </p15:clr>
        </p15:guide>
        <p15:guide id="5" orient="horz" pos="33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1DB268-1E4D-45A1-850D-FD33ECCFC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4960A-0DCA-4B69-87A0-E1B9C0450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ADA2A-2590-4017-AB2A-731E51B69C92}" type="datetimeFigureOut">
              <a:rPr lang="en-GB" smtClean="0"/>
              <a:t>01/07/2022</a:t>
            </a:fld>
            <a:endParaRPr lang="en-GB"/>
          </a:p>
        </p:txBody>
      </p:sp>
      <p:sp>
        <p:nvSpPr>
          <p:cNvPr id="5" name="Footer Placeholder 4">
            <a:extLst>
              <a:ext uri="{FF2B5EF4-FFF2-40B4-BE49-F238E27FC236}">
                <a16:creationId xmlns:a16="http://schemas.microsoft.com/office/drawing/2014/main" id="{920B594F-9F66-44E7-B40B-E84C0D0A7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5CE70B-F7A8-4CA9-B0DD-BF509AB10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E9898-3963-492F-AA35-FBDC3A4ED949}" type="slidenum">
              <a:rPr lang="en-GB" smtClean="0"/>
              <a:t>‹#›</a:t>
            </a:fld>
            <a:endParaRPr lang="en-GB"/>
          </a:p>
        </p:txBody>
      </p:sp>
    </p:spTree>
    <p:extLst>
      <p:ext uri="{BB962C8B-B14F-4D97-AF65-F5344CB8AC3E}">
        <p14:creationId xmlns:p14="http://schemas.microsoft.com/office/powerpoint/2010/main" val="14272305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5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eicestershire.gov.uk/have-your-say/current-engagement/net-zero-strategy-and-action-plan-2045"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icestershirecommunities.org.uk/cs/climate-action.html"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hyperlink" Target="https://www.cse.org.uk/resources/category:advice-leaflets" TargetMode="External"/><Relationship Id="rId5" Type="http://schemas.openxmlformats.org/officeDocument/2006/relationships/hyperlink" Target="https://impact-tool.org.uk/" TargetMode="External"/><Relationship Id="rId4" Type="http://schemas.openxmlformats.org/officeDocument/2006/relationships/hyperlink" Target="https://www.cse.org.uk/projects/view/1343"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naturespot.org.uk/verge_wildlife" TargetMode="External"/><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hyperlink" Target="http://www.leicestershire.gov.uk/netzeroconsultation" TargetMode="External"/><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hyperlink" Target="mailto:Michael.Suddens@lecis.gov.uk" TargetMode="External"/><Relationship Id="rId2" Type="http://schemas.openxmlformats.org/officeDocument/2006/relationships/notesSlide" Target="../notesSlides/notesSlide12.xml"/><Relationship Id="rId1" Type="http://schemas.openxmlformats.org/officeDocument/2006/relationships/slideLayout" Target="../slideLayouts/slideLayout52.xml"/><Relationship Id="rId5" Type="http://schemas.openxmlformats.org/officeDocument/2006/relationships/image" Target="../media/image7.png"/><Relationship Id="rId4" Type="http://schemas.openxmlformats.org/officeDocument/2006/relationships/hyperlink" Target="mailto:Shaista.Farooq@leics.gov.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52.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sv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 Id="rId27"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3AA95-C3DF-4D22-93D8-959B6413B126}"/>
              </a:ext>
            </a:extLst>
          </p:cNvPr>
          <p:cNvSpPr>
            <a:spLocks noGrp="1"/>
          </p:cNvSpPr>
          <p:nvPr>
            <p:ph type="ctrTitle"/>
          </p:nvPr>
        </p:nvSpPr>
        <p:spPr>
          <a:xfrm>
            <a:off x="1088571" y="1952539"/>
            <a:ext cx="10014857" cy="2387600"/>
          </a:xfrm>
        </p:spPr>
        <p:txBody>
          <a:bodyPr>
            <a:normAutofit fontScale="90000"/>
          </a:bodyPr>
          <a:lstStyle/>
          <a:p>
            <a:r>
              <a:rPr lang="en-GB" kern="0" dirty="0"/>
              <a:t>Net Zero Carbon: Working Together to tackle Climate Change</a:t>
            </a:r>
            <a:br>
              <a:rPr lang="en-GB" kern="0" dirty="0"/>
            </a:br>
            <a:endParaRPr lang="en-GB" dirty="0"/>
          </a:p>
        </p:txBody>
      </p:sp>
      <p:sp>
        <p:nvSpPr>
          <p:cNvPr id="5" name="Subtitle 4">
            <a:extLst>
              <a:ext uri="{FF2B5EF4-FFF2-40B4-BE49-F238E27FC236}">
                <a16:creationId xmlns:a16="http://schemas.microsoft.com/office/drawing/2014/main" id="{CC231B4B-3754-470E-B47A-4A91124BCB4E}"/>
              </a:ext>
            </a:extLst>
          </p:cNvPr>
          <p:cNvSpPr>
            <a:spLocks noGrp="1"/>
          </p:cNvSpPr>
          <p:nvPr>
            <p:ph type="subTitle" idx="1"/>
          </p:nvPr>
        </p:nvSpPr>
        <p:spPr>
          <a:xfrm>
            <a:off x="1523998" y="4121774"/>
            <a:ext cx="9144000" cy="1169093"/>
          </a:xfrm>
        </p:spPr>
        <p:txBody>
          <a:bodyPr>
            <a:normAutofit lnSpcReduction="10000"/>
          </a:bodyPr>
          <a:lstStyle/>
          <a:p>
            <a:r>
              <a:rPr lang="en-GB" altLang="en-US" sz="3900" b="1" dirty="0">
                <a:solidFill>
                  <a:srgbClr val="7030A0"/>
                </a:solidFill>
                <a:latin typeface="+mj-lt"/>
                <a:ea typeface="+mj-ea"/>
                <a:cs typeface="+mj-cs"/>
              </a:rPr>
              <a:t>Annual Parish Liaison Event </a:t>
            </a:r>
          </a:p>
          <a:p>
            <a:r>
              <a:rPr lang="en-GB" altLang="en-US" sz="3200" b="1" dirty="0">
                <a:solidFill>
                  <a:srgbClr val="7030A0"/>
                </a:solidFill>
                <a:latin typeface="+mj-lt"/>
                <a:ea typeface="+mj-ea"/>
                <a:cs typeface="+mj-cs"/>
              </a:rPr>
              <a:t>4</a:t>
            </a:r>
            <a:r>
              <a:rPr lang="en-GB" altLang="en-US" sz="3200" b="1" baseline="30000" dirty="0">
                <a:solidFill>
                  <a:srgbClr val="7030A0"/>
                </a:solidFill>
                <a:latin typeface="+mj-lt"/>
                <a:ea typeface="+mj-ea"/>
                <a:cs typeface="+mj-cs"/>
              </a:rPr>
              <a:t>th</a:t>
            </a:r>
            <a:r>
              <a:rPr lang="en-GB" altLang="en-US" sz="3200" b="1" dirty="0">
                <a:solidFill>
                  <a:srgbClr val="7030A0"/>
                </a:solidFill>
                <a:latin typeface="+mj-lt"/>
                <a:ea typeface="+mj-ea"/>
                <a:cs typeface="+mj-cs"/>
              </a:rPr>
              <a:t> July 2022</a:t>
            </a:r>
          </a:p>
          <a:p>
            <a:endParaRPr lang="en-GB" dirty="0"/>
          </a:p>
        </p:txBody>
      </p:sp>
      <p:pic>
        <p:nvPicPr>
          <p:cNvPr id="6" name="Picture 5">
            <a:extLst>
              <a:ext uri="{FF2B5EF4-FFF2-40B4-BE49-F238E27FC236}">
                <a16:creationId xmlns:a16="http://schemas.microsoft.com/office/drawing/2014/main" id="{F11C3B31-616D-4A37-935D-DE8F955D9089}"/>
              </a:ext>
            </a:extLst>
          </p:cNvPr>
          <p:cNvPicPr>
            <a:picLocks noChangeAspect="1"/>
          </p:cNvPicPr>
          <p:nvPr/>
        </p:nvPicPr>
        <p:blipFill>
          <a:blip r:embed="rId3"/>
          <a:stretch>
            <a:fillRect/>
          </a:stretch>
        </p:blipFill>
        <p:spPr>
          <a:xfrm>
            <a:off x="2007583" y="3624488"/>
            <a:ext cx="8463492" cy="436728"/>
          </a:xfrm>
          <a:prstGeom prst="rect">
            <a:avLst/>
          </a:prstGeom>
        </p:spPr>
      </p:pic>
    </p:spTree>
    <p:extLst>
      <p:ext uri="{BB962C8B-B14F-4D97-AF65-F5344CB8AC3E}">
        <p14:creationId xmlns:p14="http://schemas.microsoft.com/office/powerpoint/2010/main" val="33325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2D99-7946-4830-ABA3-0A39B4A68C32}"/>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latin typeface="Calibri" panose="020F0502020204030204"/>
              </a:rPr>
              <a:t>Leicestershire Net Zero Pathways</a:t>
            </a:r>
            <a:endParaRPr kumimoji="0" lang="en-GB" sz="4800" b="1" i="0" u="none" strike="noStrike" kern="1200" cap="none" spc="0" normalizeH="0" baseline="0" noProof="0" dirty="0">
              <a:ln>
                <a:noFill/>
              </a:ln>
              <a:solidFill>
                <a:srgbClr val="7030A0"/>
              </a:solidFill>
              <a:effectLst/>
              <a:uLnTx/>
              <a:uFillTx/>
              <a:latin typeface="Calibri" panose="020F0502020204030204"/>
              <a:ea typeface="+mj-ea"/>
              <a:cs typeface="+mj-cs"/>
            </a:endParaRPr>
          </a:p>
        </p:txBody>
      </p:sp>
      <p:pic>
        <p:nvPicPr>
          <p:cNvPr id="36" name="Picture 35">
            <a:extLst>
              <a:ext uri="{FF2B5EF4-FFF2-40B4-BE49-F238E27FC236}">
                <a16:creationId xmlns:a16="http://schemas.microsoft.com/office/drawing/2014/main" id="{E0AFE4AF-407D-47FD-9B9A-8F4E9AA810DC}"/>
              </a:ext>
            </a:extLst>
          </p:cNvPr>
          <p:cNvPicPr>
            <a:picLocks noChangeAspect="1"/>
          </p:cNvPicPr>
          <p:nvPr/>
        </p:nvPicPr>
        <p:blipFill>
          <a:blip r:embed="rId2"/>
          <a:stretch>
            <a:fillRect/>
          </a:stretch>
        </p:blipFill>
        <p:spPr>
          <a:xfrm>
            <a:off x="198036" y="850344"/>
            <a:ext cx="9393004" cy="4849057"/>
          </a:xfrm>
          <a:prstGeom prst="rect">
            <a:avLst/>
          </a:prstGeom>
        </p:spPr>
      </p:pic>
      <p:pic>
        <p:nvPicPr>
          <p:cNvPr id="38" name="Picture 37">
            <a:extLst>
              <a:ext uri="{FF2B5EF4-FFF2-40B4-BE49-F238E27FC236}">
                <a16:creationId xmlns:a16="http://schemas.microsoft.com/office/drawing/2014/main" id="{7C8EF2E9-A857-43BD-9338-1E8AA512D208}"/>
              </a:ext>
            </a:extLst>
          </p:cNvPr>
          <p:cNvPicPr>
            <a:picLocks noChangeAspect="1"/>
          </p:cNvPicPr>
          <p:nvPr/>
        </p:nvPicPr>
        <p:blipFill>
          <a:blip r:embed="rId3"/>
          <a:stretch>
            <a:fillRect/>
          </a:stretch>
        </p:blipFill>
        <p:spPr>
          <a:xfrm>
            <a:off x="9883386" y="850344"/>
            <a:ext cx="1660500" cy="4109967"/>
          </a:xfrm>
          <a:prstGeom prst="rect">
            <a:avLst/>
          </a:prstGeom>
        </p:spPr>
      </p:pic>
    </p:spTree>
    <p:extLst>
      <p:ext uri="{BB962C8B-B14F-4D97-AF65-F5344CB8AC3E}">
        <p14:creationId xmlns:p14="http://schemas.microsoft.com/office/powerpoint/2010/main" val="172517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C40FA5B-AF9A-4777-BD53-7AE60A6C2384}"/>
              </a:ext>
            </a:extLst>
          </p:cNvPr>
          <p:cNvGraphicFramePr>
            <a:graphicFrameLocks/>
          </p:cNvGraphicFramePr>
          <p:nvPr>
            <p:extLst>
              <p:ext uri="{D42A27DB-BD31-4B8C-83A1-F6EECF244321}">
                <p14:modId xmlns:p14="http://schemas.microsoft.com/office/powerpoint/2010/main" val="3589951452"/>
              </p:ext>
            </p:extLst>
          </p:nvPr>
        </p:nvGraphicFramePr>
        <p:xfrm>
          <a:off x="242395" y="879154"/>
          <a:ext cx="7634160" cy="5203231"/>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Shape 4">
            <a:extLst>
              <a:ext uri="{FF2B5EF4-FFF2-40B4-BE49-F238E27FC236}">
                <a16:creationId xmlns:a16="http://schemas.microsoft.com/office/drawing/2014/main" id="{2A954448-1D2C-4867-A926-A22DCC401D98}"/>
              </a:ext>
            </a:extLst>
          </p:cNvPr>
          <p:cNvSpPr/>
          <p:nvPr/>
        </p:nvSpPr>
        <p:spPr>
          <a:xfrm>
            <a:off x="3057453" y="3016803"/>
            <a:ext cx="4530703" cy="2610466"/>
          </a:xfrm>
          <a:custGeom>
            <a:avLst/>
            <a:gdLst>
              <a:gd name="connsiteX0" fmla="*/ 0 w 2203450"/>
              <a:gd name="connsiteY0" fmla="*/ 0 h 1835150"/>
              <a:gd name="connsiteX1" fmla="*/ 171450 w 2203450"/>
              <a:gd name="connsiteY1" fmla="*/ 533400 h 1835150"/>
              <a:gd name="connsiteX2" fmla="*/ 482600 w 2203450"/>
              <a:gd name="connsiteY2" fmla="*/ 1092200 h 1835150"/>
              <a:gd name="connsiteX3" fmla="*/ 768350 w 2203450"/>
              <a:gd name="connsiteY3" fmla="*/ 1384300 h 1835150"/>
              <a:gd name="connsiteX4" fmla="*/ 1123950 w 2203450"/>
              <a:gd name="connsiteY4" fmla="*/ 1612900 h 1835150"/>
              <a:gd name="connsiteX5" fmla="*/ 1593850 w 2203450"/>
              <a:gd name="connsiteY5" fmla="*/ 1733550 h 1835150"/>
              <a:gd name="connsiteX6" fmla="*/ 1917700 w 2203450"/>
              <a:gd name="connsiteY6" fmla="*/ 1784350 h 1835150"/>
              <a:gd name="connsiteX7" fmla="*/ 2197100 w 2203450"/>
              <a:gd name="connsiteY7" fmla="*/ 1797050 h 1835150"/>
              <a:gd name="connsiteX8" fmla="*/ 2197100 w 2203450"/>
              <a:gd name="connsiteY8" fmla="*/ 1797050 h 1835150"/>
              <a:gd name="connsiteX9" fmla="*/ 2197100 w 2203450"/>
              <a:gd name="connsiteY9" fmla="*/ 1797050 h 1835150"/>
              <a:gd name="connsiteX10" fmla="*/ 2203450 w 2203450"/>
              <a:gd name="connsiteY10" fmla="*/ 1835150 h 1835150"/>
              <a:gd name="connsiteX11" fmla="*/ 0 w 2203450"/>
              <a:gd name="connsiteY11" fmla="*/ 1822450 h 1835150"/>
              <a:gd name="connsiteX12" fmla="*/ 0 w 2203450"/>
              <a:gd name="connsiteY12" fmla="*/ 0 h 183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3450" h="1835150">
                <a:moveTo>
                  <a:pt x="0" y="0"/>
                </a:moveTo>
                <a:lnTo>
                  <a:pt x="171450" y="533400"/>
                </a:lnTo>
                <a:lnTo>
                  <a:pt x="482600" y="1092200"/>
                </a:lnTo>
                <a:lnTo>
                  <a:pt x="768350" y="1384300"/>
                </a:lnTo>
                <a:lnTo>
                  <a:pt x="1123950" y="1612900"/>
                </a:lnTo>
                <a:lnTo>
                  <a:pt x="1593850" y="1733550"/>
                </a:lnTo>
                <a:lnTo>
                  <a:pt x="1917700" y="1784350"/>
                </a:lnTo>
                <a:lnTo>
                  <a:pt x="2197100" y="1797050"/>
                </a:lnTo>
                <a:lnTo>
                  <a:pt x="2197100" y="1797050"/>
                </a:lnTo>
                <a:lnTo>
                  <a:pt x="2197100" y="1797050"/>
                </a:lnTo>
                <a:lnTo>
                  <a:pt x="2203450" y="1835150"/>
                </a:lnTo>
                <a:lnTo>
                  <a:pt x="0" y="1822450"/>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7" name="Content Placeholder 2">
            <a:extLst>
              <a:ext uri="{FF2B5EF4-FFF2-40B4-BE49-F238E27FC236}">
                <a16:creationId xmlns:a16="http://schemas.microsoft.com/office/drawing/2014/main" id="{CE16A9EB-7EFD-423A-AB43-676565423566}"/>
              </a:ext>
            </a:extLst>
          </p:cNvPr>
          <p:cNvSpPr txBox="1">
            <a:spLocks/>
          </p:cNvSpPr>
          <p:nvPr/>
        </p:nvSpPr>
        <p:spPr>
          <a:xfrm>
            <a:off x="8584478" y="1255291"/>
            <a:ext cx="2698862" cy="4450956"/>
          </a:xfrm>
          <a:prstGeom prst="rect">
            <a:avLst/>
          </a:prstGeom>
        </p:spPr>
        <p:txBody>
          <a:bodyPr vert="horz" lIns="0" tIns="0" rIns="0" bIns="108000" rtlCol="0" anchor="t">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tx1"/>
                </a:solidFill>
                <a:cs typeface="Segoe UI"/>
              </a:rPr>
              <a:t>Comparing Leicestershire’s Net Zero Pathways with a Paris Agreement-compliant pathway highlights the impact of cumulative emissions and the </a:t>
            </a:r>
            <a:r>
              <a:rPr lang="en-GB" sz="1600" b="1" dirty="0">
                <a:solidFill>
                  <a:schemeClr val="tx1"/>
                </a:solidFill>
                <a:cs typeface="Segoe UI"/>
              </a:rPr>
              <a:t>importance of acting now</a:t>
            </a:r>
            <a:r>
              <a:rPr lang="en-GB" sz="1600" dirty="0">
                <a:solidFill>
                  <a:schemeClr val="tx1"/>
                </a:solidFill>
                <a:cs typeface="Segoe UI"/>
              </a:rPr>
              <a:t>.</a:t>
            </a:r>
          </a:p>
          <a:p>
            <a:endParaRPr lang="en-GB" sz="1600" dirty="0">
              <a:solidFill>
                <a:schemeClr val="tx1"/>
              </a:solidFill>
              <a:cs typeface="Segoe UI"/>
            </a:endParaRPr>
          </a:p>
          <a:p>
            <a:r>
              <a:rPr lang="en-GB" sz="1600" dirty="0">
                <a:solidFill>
                  <a:schemeClr val="tx1"/>
                </a:solidFill>
                <a:cs typeface="Segoe UI"/>
              </a:rPr>
              <a:t>Every tonne of carbon emitted contributes to global warming and catastrophic climate change.</a:t>
            </a:r>
          </a:p>
          <a:p>
            <a:endParaRPr lang="en-GB" sz="1600" dirty="0">
              <a:solidFill>
                <a:schemeClr val="tx1"/>
              </a:solidFill>
              <a:cs typeface="Segoe UI"/>
            </a:endParaRPr>
          </a:p>
          <a:p>
            <a:r>
              <a:rPr lang="en-GB" sz="1600" dirty="0">
                <a:solidFill>
                  <a:schemeClr val="tx1"/>
                </a:solidFill>
                <a:cs typeface="Segoe UI"/>
              </a:rPr>
              <a:t>At current emission levels, budget will be used up before the end of the decade</a:t>
            </a:r>
            <a:endParaRPr lang="en-GB" sz="1600" dirty="0">
              <a:solidFill>
                <a:schemeClr val="tx1"/>
              </a:solidFill>
            </a:endParaRPr>
          </a:p>
        </p:txBody>
      </p:sp>
      <p:graphicFrame>
        <p:nvGraphicFramePr>
          <p:cNvPr id="8" name="Table 5">
            <a:extLst>
              <a:ext uri="{FF2B5EF4-FFF2-40B4-BE49-F238E27FC236}">
                <a16:creationId xmlns:a16="http://schemas.microsoft.com/office/drawing/2014/main" id="{FD47224C-3CBD-4C4B-8446-0F44070A7FC7}"/>
              </a:ext>
            </a:extLst>
          </p:cNvPr>
          <p:cNvGraphicFramePr>
            <a:graphicFrameLocks noGrp="1"/>
          </p:cNvGraphicFramePr>
          <p:nvPr>
            <p:extLst>
              <p:ext uri="{D42A27DB-BD31-4B8C-83A1-F6EECF244321}">
                <p14:modId xmlns:p14="http://schemas.microsoft.com/office/powerpoint/2010/main" val="3118108136"/>
              </p:ext>
            </p:extLst>
          </p:nvPr>
        </p:nvGraphicFramePr>
        <p:xfrm>
          <a:off x="614025" y="1782417"/>
          <a:ext cx="705395" cy="4278055"/>
        </p:xfrm>
        <a:graphic>
          <a:graphicData uri="http://schemas.openxmlformats.org/drawingml/2006/table">
            <a:tbl>
              <a:tblPr firstRow="1" bandRow="1">
                <a:tableStyleId>{5C22544A-7EE6-4342-B048-85BDC9FD1C3A}</a:tableStyleId>
              </a:tblPr>
              <a:tblGrid>
                <a:gridCol w="705395">
                  <a:extLst>
                    <a:ext uri="{9D8B030D-6E8A-4147-A177-3AD203B41FA5}">
                      <a16:colId xmlns:a16="http://schemas.microsoft.com/office/drawing/2014/main" val="298669060"/>
                    </a:ext>
                  </a:extLst>
                </a:gridCol>
              </a:tblGrid>
              <a:tr h="610734">
                <a:tc>
                  <a:txBody>
                    <a:bodyPr/>
                    <a:lstStyle/>
                    <a:p>
                      <a:pPr algn="r"/>
                      <a:r>
                        <a:rPr lang="en-GB" sz="1050" b="0">
                          <a:solidFill>
                            <a:schemeClr val="tx1">
                              <a:lumMod val="50000"/>
                              <a:lumOff val="50000"/>
                            </a:schemeClr>
                          </a:solidFill>
                        </a:rPr>
                        <a:t>6,000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0249936"/>
                  </a:ext>
                </a:extLst>
              </a:tr>
              <a:tr h="610734">
                <a:tc>
                  <a:txBody>
                    <a:bodyPr/>
                    <a:lstStyle/>
                    <a:p>
                      <a:pPr algn="r"/>
                      <a:r>
                        <a:rPr lang="en-GB" sz="1050" b="0" dirty="0">
                          <a:solidFill>
                            <a:schemeClr val="tx1">
                              <a:lumMod val="50000"/>
                              <a:lumOff val="50000"/>
                            </a:schemeClr>
                          </a:solidFill>
                        </a:rPr>
                        <a:t>5,000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717755"/>
                  </a:ext>
                </a:extLst>
              </a:tr>
              <a:tr h="610734">
                <a:tc>
                  <a:txBody>
                    <a:bodyPr/>
                    <a:lstStyle/>
                    <a:p>
                      <a:pPr algn="r"/>
                      <a:r>
                        <a:rPr lang="en-GB" sz="1050" b="0" dirty="0">
                          <a:solidFill>
                            <a:schemeClr val="tx1">
                              <a:lumMod val="50000"/>
                              <a:lumOff val="50000"/>
                            </a:schemeClr>
                          </a:solidFill>
                        </a:rPr>
                        <a:t>4,000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860767"/>
                  </a:ext>
                </a:extLst>
              </a:tr>
              <a:tr h="613651">
                <a:tc>
                  <a:txBody>
                    <a:bodyPr/>
                    <a:lstStyle/>
                    <a:p>
                      <a:pPr algn="r"/>
                      <a:r>
                        <a:rPr lang="en-GB" sz="1050" b="0">
                          <a:solidFill>
                            <a:schemeClr val="tx1">
                              <a:lumMod val="50000"/>
                              <a:lumOff val="50000"/>
                            </a:schemeClr>
                          </a:solidFill>
                        </a:rPr>
                        <a:t>3,000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3274784"/>
                  </a:ext>
                </a:extLst>
              </a:tr>
              <a:tr h="610734">
                <a:tc>
                  <a:txBody>
                    <a:bodyPr/>
                    <a:lstStyle/>
                    <a:p>
                      <a:pPr algn="r"/>
                      <a:r>
                        <a:rPr lang="en-GB" sz="1050" b="0">
                          <a:solidFill>
                            <a:schemeClr val="tx1">
                              <a:lumMod val="50000"/>
                              <a:lumOff val="50000"/>
                            </a:schemeClr>
                          </a:solidFill>
                        </a:rPr>
                        <a:t>2,000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6673912"/>
                  </a:ext>
                </a:extLst>
              </a:tr>
              <a:tr h="610734">
                <a:tc>
                  <a:txBody>
                    <a:bodyPr/>
                    <a:lstStyle/>
                    <a:p>
                      <a:pPr algn="r"/>
                      <a:r>
                        <a:rPr lang="en-GB" sz="1050" b="0">
                          <a:solidFill>
                            <a:schemeClr val="tx1">
                              <a:lumMod val="50000"/>
                              <a:lumOff val="50000"/>
                            </a:schemeClr>
                          </a:solidFill>
                        </a:rPr>
                        <a:t>1,000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4805489"/>
                  </a:ext>
                </a:extLst>
              </a:tr>
              <a:tr h="610734">
                <a:tc>
                  <a:txBody>
                    <a:bodyPr/>
                    <a:lstStyle/>
                    <a:p>
                      <a:pPr algn="r"/>
                      <a:r>
                        <a:rPr lang="en-GB" sz="1050" b="0" dirty="0">
                          <a:solidFill>
                            <a:schemeClr val="tx1">
                              <a:lumMod val="50000"/>
                              <a:lumOff val="50000"/>
                            </a:schemeClr>
                          </a:solidFill>
                        </a:rPr>
                        <a:t>-</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9865738"/>
                  </a:ext>
                </a:extLst>
              </a:tr>
            </a:tbl>
          </a:graphicData>
        </a:graphic>
      </p:graphicFrame>
      <p:cxnSp>
        <p:nvCxnSpPr>
          <p:cNvPr id="9" name="Straight Connector 8">
            <a:extLst>
              <a:ext uri="{FF2B5EF4-FFF2-40B4-BE49-F238E27FC236}">
                <a16:creationId xmlns:a16="http://schemas.microsoft.com/office/drawing/2014/main" id="{306BFA48-F90D-49E8-8615-4B95E5535863}"/>
              </a:ext>
            </a:extLst>
          </p:cNvPr>
          <p:cNvCxnSpPr>
            <a:cxnSpLocks/>
          </p:cNvCxnSpPr>
          <p:nvPr/>
        </p:nvCxnSpPr>
        <p:spPr>
          <a:xfrm flipV="1">
            <a:off x="3043807" y="3061050"/>
            <a:ext cx="0" cy="257506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68CCF4A-9E13-4014-BFAE-05FC2E5F78AD}"/>
              </a:ext>
            </a:extLst>
          </p:cNvPr>
          <p:cNvSpPr txBox="1"/>
          <p:nvPr/>
        </p:nvSpPr>
        <p:spPr>
          <a:xfrm>
            <a:off x="3325395" y="4950252"/>
            <a:ext cx="1024015" cy="517065"/>
          </a:xfrm>
          <a:prstGeom prst="rect">
            <a:avLst/>
          </a:prstGeom>
          <a:solidFill>
            <a:schemeClr val="bg1"/>
          </a:solidFill>
        </p:spPr>
        <p:txBody>
          <a:bodyPr wrap="square" lIns="0" tIns="0" rIns="0" bIns="0" rtlCol="0">
            <a:spAutoFit/>
          </a:bodyPr>
          <a:lstStyle/>
          <a:p>
            <a:pPr algn="ctr"/>
            <a:r>
              <a:rPr lang="en-GB" sz="840">
                <a:solidFill>
                  <a:schemeClr val="tx1">
                    <a:lumMod val="75000"/>
                    <a:lumOff val="25000"/>
                  </a:schemeClr>
                </a:solidFill>
                <a:latin typeface="Segoe UI Light" panose="020B0502040204020203" pitchFamily="34" charset="0"/>
                <a:cs typeface="Segoe UI Light" panose="020B0502040204020203" pitchFamily="34" charset="0"/>
              </a:rPr>
              <a:t>A Paris Compliant budget allows 26,070 ktCO</a:t>
            </a:r>
            <a:r>
              <a:rPr lang="en-GB" sz="840" baseline="-25000">
                <a:solidFill>
                  <a:schemeClr val="tx1">
                    <a:lumMod val="75000"/>
                    <a:lumOff val="25000"/>
                  </a:schemeClr>
                </a:solidFill>
                <a:latin typeface="Segoe UI Light" panose="020B0502040204020203" pitchFamily="34" charset="0"/>
                <a:cs typeface="Segoe UI Light" panose="020B0502040204020203" pitchFamily="34" charset="0"/>
              </a:rPr>
              <a:t>2</a:t>
            </a:r>
            <a:r>
              <a:rPr lang="en-GB" sz="840">
                <a:solidFill>
                  <a:schemeClr val="tx1">
                    <a:lumMod val="75000"/>
                    <a:lumOff val="25000"/>
                  </a:schemeClr>
                </a:solidFill>
                <a:latin typeface="Segoe UI Light" panose="020B0502040204020203" pitchFamily="34" charset="0"/>
                <a:cs typeface="Segoe UI Light" panose="020B0502040204020203" pitchFamily="34" charset="0"/>
              </a:rPr>
              <a:t>e to be emitted between 2019-2045</a:t>
            </a:r>
          </a:p>
        </p:txBody>
      </p:sp>
      <p:sp>
        <p:nvSpPr>
          <p:cNvPr id="11" name="TextBox 10">
            <a:extLst>
              <a:ext uri="{FF2B5EF4-FFF2-40B4-BE49-F238E27FC236}">
                <a16:creationId xmlns:a16="http://schemas.microsoft.com/office/drawing/2014/main" id="{31AA8B7C-46AD-449F-8EAF-61A55F0B23A3}"/>
              </a:ext>
            </a:extLst>
          </p:cNvPr>
          <p:cNvSpPr txBox="1"/>
          <p:nvPr/>
        </p:nvSpPr>
        <p:spPr>
          <a:xfrm>
            <a:off x="4943092" y="4409114"/>
            <a:ext cx="1393068" cy="295466"/>
          </a:xfrm>
          <a:prstGeom prst="rect">
            <a:avLst/>
          </a:prstGeom>
          <a:solidFill>
            <a:schemeClr val="bg1"/>
          </a:solidFill>
        </p:spPr>
        <p:txBody>
          <a:bodyPr wrap="square" lIns="0" tIns="0" rIns="0" bIns="0" rtlCol="0">
            <a:spAutoFit/>
          </a:bodyPr>
          <a:lstStyle/>
          <a:p>
            <a:r>
              <a:rPr lang="en-GB" sz="960" b="1">
                <a:solidFill>
                  <a:schemeClr val="tx1">
                    <a:lumMod val="75000"/>
                    <a:lumOff val="25000"/>
                  </a:schemeClr>
                </a:solidFill>
                <a:latin typeface="Segoe UI Light" panose="020B0502040204020203" pitchFamily="34" charset="0"/>
                <a:cs typeface="Segoe UI Light" panose="020B0502040204020203" pitchFamily="34" charset="0"/>
              </a:rPr>
              <a:t>Emissions over budget in the Net Zero Pathways</a:t>
            </a:r>
          </a:p>
        </p:txBody>
      </p:sp>
      <p:cxnSp>
        <p:nvCxnSpPr>
          <p:cNvPr id="12" name="Straight Arrow Connector 11">
            <a:extLst>
              <a:ext uri="{FF2B5EF4-FFF2-40B4-BE49-F238E27FC236}">
                <a16:creationId xmlns:a16="http://schemas.microsoft.com/office/drawing/2014/main" id="{B2A3DF52-8BD8-419F-BB14-9245315B747B}"/>
              </a:ext>
            </a:extLst>
          </p:cNvPr>
          <p:cNvCxnSpPr/>
          <p:nvPr/>
        </p:nvCxnSpPr>
        <p:spPr>
          <a:xfrm flipV="1">
            <a:off x="4667978" y="4680422"/>
            <a:ext cx="247772" cy="29201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F8EF49B-8875-45F7-B730-2D61C464928C}"/>
              </a:ext>
            </a:extLst>
          </p:cNvPr>
          <p:cNvSpPr txBox="1"/>
          <p:nvPr/>
        </p:nvSpPr>
        <p:spPr>
          <a:xfrm>
            <a:off x="3765376" y="2522666"/>
            <a:ext cx="1628220" cy="517065"/>
          </a:xfrm>
          <a:prstGeom prst="rect">
            <a:avLst/>
          </a:prstGeom>
          <a:solidFill>
            <a:schemeClr val="bg1"/>
          </a:solidFill>
        </p:spPr>
        <p:txBody>
          <a:bodyPr wrap="square" lIns="0" tIns="0" rIns="0" bIns="0" rtlCol="0">
            <a:spAutoFit/>
          </a:bodyPr>
          <a:lstStyle/>
          <a:p>
            <a:pPr algn="ctr"/>
            <a:r>
              <a:rPr lang="en-GB" sz="840">
                <a:solidFill>
                  <a:schemeClr val="tx1">
                    <a:lumMod val="75000"/>
                    <a:lumOff val="25000"/>
                  </a:schemeClr>
                </a:solidFill>
                <a:latin typeface="Segoe UI Light" panose="020B0502040204020203" pitchFamily="34" charset="0"/>
                <a:cs typeface="Segoe UI Light" panose="020B0502040204020203" pitchFamily="34" charset="0"/>
              </a:rPr>
              <a:t>Under a Tailwinds Pathway, 47,802 ktCO</a:t>
            </a:r>
            <a:r>
              <a:rPr lang="en-GB" sz="840" baseline="-25000">
                <a:solidFill>
                  <a:schemeClr val="tx1">
                    <a:lumMod val="75000"/>
                    <a:lumOff val="25000"/>
                  </a:schemeClr>
                </a:solidFill>
                <a:latin typeface="Segoe UI Light" panose="020B0502040204020203" pitchFamily="34" charset="0"/>
                <a:cs typeface="Segoe UI Light" panose="020B0502040204020203" pitchFamily="34" charset="0"/>
              </a:rPr>
              <a:t>2</a:t>
            </a:r>
            <a:r>
              <a:rPr lang="en-GB" sz="840">
                <a:solidFill>
                  <a:schemeClr val="tx1">
                    <a:lumMod val="75000"/>
                    <a:lumOff val="25000"/>
                  </a:schemeClr>
                </a:solidFill>
                <a:latin typeface="Segoe UI Light" panose="020B0502040204020203" pitchFamily="34" charset="0"/>
                <a:cs typeface="Segoe UI Light" panose="020B0502040204020203" pitchFamily="34" charset="0"/>
              </a:rPr>
              <a:t>e will be emitted between 2019-2045, </a:t>
            </a:r>
            <a:r>
              <a:rPr lang="en-GB" sz="840" b="1">
                <a:solidFill>
                  <a:schemeClr val="tx1">
                    <a:lumMod val="75000"/>
                    <a:lumOff val="25000"/>
                  </a:schemeClr>
                </a:solidFill>
                <a:latin typeface="Segoe UI Light" panose="020B0502040204020203" pitchFamily="34" charset="0"/>
                <a:cs typeface="Segoe UI Light" panose="020B0502040204020203" pitchFamily="34" charset="0"/>
              </a:rPr>
              <a:t>83%</a:t>
            </a:r>
            <a:r>
              <a:rPr lang="en-GB" sz="840">
                <a:solidFill>
                  <a:schemeClr val="tx1">
                    <a:lumMod val="75000"/>
                    <a:lumOff val="25000"/>
                  </a:schemeClr>
                </a:solidFill>
                <a:latin typeface="Segoe UI Light" panose="020B0502040204020203" pitchFamily="34" charset="0"/>
                <a:cs typeface="Segoe UI Light" panose="020B0502040204020203" pitchFamily="34" charset="0"/>
              </a:rPr>
              <a:t> more than the Paris Compliant budget allows</a:t>
            </a:r>
          </a:p>
        </p:txBody>
      </p:sp>
      <p:cxnSp>
        <p:nvCxnSpPr>
          <p:cNvPr id="14" name="Straight Arrow Connector 13">
            <a:extLst>
              <a:ext uri="{FF2B5EF4-FFF2-40B4-BE49-F238E27FC236}">
                <a16:creationId xmlns:a16="http://schemas.microsoft.com/office/drawing/2014/main" id="{D38DB8A0-AEE5-41A6-9948-135E10F1C049}"/>
              </a:ext>
            </a:extLst>
          </p:cNvPr>
          <p:cNvCxnSpPr>
            <a:cxnSpLocks/>
          </p:cNvCxnSpPr>
          <p:nvPr/>
        </p:nvCxnSpPr>
        <p:spPr>
          <a:xfrm>
            <a:off x="4615641" y="3082743"/>
            <a:ext cx="0" cy="1004795"/>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13BBB9-7FE8-477F-8EC0-4DE889D0E597}"/>
              </a:ext>
            </a:extLst>
          </p:cNvPr>
          <p:cNvSpPr txBox="1"/>
          <p:nvPr/>
        </p:nvSpPr>
        <p:spPr>
          <a:xfrm>
            <a:off x="6151186" y="2210000"/>
            <a:ext cx="1522511" cy="517065"/>
          </a:xfrm>
          <a:prstGeom prst="rect">
            <a:avLst/>
          </a:prstGeom>
          <a:solidFill>
            <a:schemeClr val="bg1"/>
          </a:solidFill>
        </p:spPr>
        <p:txBody>
          <a:bodyPr wrap="square" lIns="0" tIns="0" rIns="0" bIns="0" rtlCol="0">
            <a:spAutoFit/>
          </a:bodyPr>
          <a:lstStyle/>
          <a:p>
            <a:pPr algn="ctr"/>
            <a:r>
              <a:rPr lang="en-GB" sz="840">
                <a:solidFill>
                  <a:schemeClr val="tx1">
                    <a:lumMod val="75000"/>
                    <a:lumOff val="25000"/>
                  </a:schemeClr>
                </a:solidFill>
                <a:latin typeface="Segoe UI Light" panose="020B0502040204020203" pitchFamily="34" charset="0"/>
                <a:cs typeface="Segoe UI Light" panose="020B0502040204020203" pitchFamily="34" charset="0"/>
              </a:rPr>
              <a:t>Under Current Policy, 84,282 ktCO</a:t>
            </a:r>
            <a:r>
              <a:rPr lang="en-GB" sz="840" baseline="-25000">
                <a:solidFill>
                  <a:schemeClr val="tx1">
                    <a:lumMod val="75000"/>
                    <a:lumOff val="25000"/>
                  </a:schemeClr>
                </a:solidFill>
                <a:latin typeface="Segoe UI Light" panose="020B0502040204020203" pitchFamily="34" charset="0"/>
                <a:cs typeface="Segoe UI Light" panose="020B0502040204020203" pitchFamily="34" charset="0"/>
              </a:rPr>
              <a:t>2</a:t>
            </a:r>
            <a:r>
              <a:rPr lang="en-GB" sz="840">
                <a:solidFill>
                  <a:schemeClr val="tx1">
                    <a:lumMod val="75000"/>
                    <a:lumOff val="25000"/>
                  </a:schemeClr>
                </a:solidFill>
                <a:latin typeface="Segoe UI Light" panose="020B0502040204020203" pitchFamily="34" charset="0"/>
                <a:cs typeface="Segoe UI Light" panose="020B0502040204020203" pitchFamily="34" charset="0"/>
              </a:rPr>
              <a:t>e will be emitted between 2019-2045, </a:t>
            </a:r>
            <a:r>
              <a:rPr lang="en-GB" sz="840" b="1">
                <a:solidFill>
                  <a:schemeClr val="tx1">
                    <a:lumMod val="75000"/>
                    <a:lumOff val="25000"/>
                  </a:schemeClr>
                </a:solidFill>
                <a:latin typeface="Segoe UI Light" panose="020B0502040204020203" pitchFamily="34" charset="0"/>
                <a:cs typeface="Segoe UI Light" panose="020B0502040204020203" pitchFamily="34" charset="0"/>
              </a:rPr>
              <a:t>224%</a:t>
            </a:r>
            <a:r>
              <a:rPr lang="en-GB" sz="840">
                <a:solidFill>
                  <a:schemeClr val="tx1">
                    <a:lumMod val="75000"/>
                    <a:lumOff val="25000"/>
                  </a:schemeClr>
                </a:solidFill>
                <a:latin typeface="Segoe UI Light" panose="020B0502040204020203" pitchFamily="34" charset="0"/>
                <a:cs typeface="Segoe UI Light" panose="020B0502040204020203" pitchFamily="34" charset="0"/>
              </a:rPr>
              <a:t> more than the Paris Compliant budget allows</a:t>
            </a:r>
          </a:p>
        </p:txBody>
      </p:sp>
      <p:cxnSp>
        <p:nvCxnSpPr>
          <p:cNvPr id="16" name="Straight Arrow Connector 15">
            <a:extLst>
              <a:ext uri="{FF2B5EF4-FFF2-40B4-BE49-F238E27FC236}">
                <a16:creationId xmlns:a16="http://schemas.microsoft.com/office/drawing/2014/main" id="{985FA81E-B5FD-452D-A16C-99B0979DEA3C}"/>
              </a:ext>
            </a:extLst>
          </p:cNvPr>
          <p:cNvCxnSpPr>
            <a:cxnSpLocks/>
          </p:cNvCxnSpPr>
          <p:nvPr/>
        </p:nvCxnSpPr>
        <p:spPr>
          <a:xfrm>
            <a:off x="6895742" y="2770077"/>
            <a:ext cx="0" cy="1237819"/>
          </a:xfrm>
          <a:prstGeom prst="straightConnector1">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B8F8C58-2BC5-4AE5-AE15-3D5B733B8854}"/>
              </a:ext>
            </a:extLst>
          </p:cNvPr>
          <p:cNvSpPr>
            <a:spLocks noGrp="1"/>
          </p:cNvSpPr>
          <p:nvPr>
            <p:ph type="title"/>
          </p:nvPr>
        </p:nvSpPr>
        <p:spPr>
          <a:xfrm>
            <a:off x="198036" y="258583"/>
            <a:ext cx="10515600" cy="449522"/>
          </a:xfrm>
        </p:spPr>
        <p:txBody>
          <a:bodyPr/>
          <a:lstStyle/>
          <a:p>
            <a:r>
              <a:rPr lang="en-GB" dirty="0"/>
              <a:t>Net Zero Pathways and the Paris Agreement</a:t>
            </a:r>
          </a:p>
        </p:txBody>
      </p:sp>
    </p:spTree>
    <p:extLst>
      <p:ext uri="{BB962C8B-B14F-4D97-AF65-F5344CB8AC3E}">
        <p14:creationId xmlns:p14="http://schemas.microsoft.com/office/powerpoint/2010/main" val="250807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60F5-6B37-4F28-9F1C-6659F07BDA99}"/>
              </a:ext>
            </a:extLst>
          </p:cNvPr>
          <p:cNvSpPr>
            <a:spLocks noGrp="1"/>
          </p:cNvSpPr>
          <p:nvPr>
            <p:ph type="title"/>
          </p:nvPr>
        </p:nvSpPr>
        <p:spPr/>
        <p:txBody>
          <a:bodyPr/>
          <a:lstStyle/>
          <a:p>
            <a:r>
              <a:rPr lang="en-GB" dirty="0"/>
              <a:t>2045 Roadmap Key Findings</a:t>
            </a:r>
          </a:p>
        </p:txBody>
      </p:sp>
      <p:graphicFrame>
        <p:nvGraphicFramePr>
          <p:cNvPr id="5" name="Diagram 4">
            <a:extLst>
              <a:ext uri="{FF2B5EF4-FFF2-40B4-BE49-F238E27FC236}">
                <a16:creationId xmlns:a16="http://schemas.microsoft.com/office/drawing/2014/main" id="{E1D14390-7F34-4B2C-B3EF-CB031DE08B17}"/>
              </a:ext>
            </a:extLst>
          </p:cNvPr>
          <p:cNvGraphicFramePr/>
          <p:nvPr>
            <p:extLst>
              <p:ext uri="{D42A27DB-BD31-4B8C-83A1-F6EECF244321}">
                <p14:modId xmlns:p14="http://schemas.microsoft.com/office/powerpoint/2010/main" val="138940983"/>
              </p:ext>
            </p:extLst>
          </p:nvPr>
        </p:nvGraphicFramePr>
        <p:xfrm>
          <a:off x="600075" y="1323975"/>
          <a:ext cx="10991850" cy="333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175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CAF6D-6556-4905-8661-4159A6A39BF3}"/>
              </a:ext>
            </a:extLst>
          </p:cNvPr>
          <p:cNvSpPr>
            <a:spLocks noGrp="1"/>
          </p:cNvSpPr>
          <p:nvPr>
            <p:ph type="ctrTitle"/>
          </p:nvPr>
        </p:nvSpPr>
        <p:spPr>
          <a:xfrm>
            <a:off x="1524000" y="1753150"/>
            <a:ext cx="9144000" cy="2387600"/>
          </a:xfrm>
        </p:spPr>
        <p:txBody>
          <a:bodyPr/>
          <a:lstStyle/>
          <a:p>
            <a:r>
              <a:rPr lang="en-GB" dirty="0"/>
              <a:t>Leicestershire’s Net Zero Strategy and Action Plan</a:t>
            </a:r>
          </a:p>
        </p:txBody>
      </p:sp>
      <p:pic>
        <p:nvPicPr>
          <p:cNvPr id="3" name="Picture 2">
            <a:extLst>
              <a:ext uri="{FF2B5EF4-FFF2-40B4-BE49-F238E27FC236}">
                <a16:creationId xmlns:a16="http://schemas.microsoft.com/office/drawing/2014/main" id="{3EFDFFF5-790B-42A0-8C58-DF6C0926DA73}"/>
              </a:ext>
            </a:extLst>
          </p:cNvPr>
          <p:cNvPicPr>
            <a:picLocks noChangeAspect="1"/>
          </p:cNvPicPr>
          <p:nvPr/>
        </p:nvPicPr>
        <p:blipFill>
          <a:blip r:embed="rId2"/>
          <a:stretch>
            <a:fillRect/>
          </a:stretch>
        </p:blipFill>
        <p:spPr>
          <a:xfrm>
            <a:off x="2015972" y="4091391"/>
            <a:ext cx="8463492" cy="436728"/>
          </a:xfrm>
          <a:prstGeom prst="rect">
            <a:avLst/>
          </a:prstGeom>
        </p:spPr>
      </p:pic>
    </p:spTree>
    <p:extLst>
      <p:ext uri="{BB962C8B-B14F-4D97-AF65-F5344CB8AC3E}">
        <p14:creationId xmlns:p14="http://schemas.microsoft.com/office/powerpoint/2010/main" val="66826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B80C-29A4-4D10-A9F5-DA3924BD294B}"/>
              </a:ext>
            </a:extLst>
          </p:cNvPr>
          <p:cNvSpPr>
            <a:spLocks noGrp="1"/>
          </p:cNvSpPr>
          <p:nvPr>
            <p:ph type="title"/>
          </p:nvPr>
        </p:nvSpPr>
        <p:spPr/>
        <p:txBody>
          <a:bodyPr/>
          <a:lstStyle/>
          <a:p>
            <a:r>
              <a:rPr lang="en-GB" dirty="0"/>
              <a:t>Development of the Strategy and Action Plan</a:t>
            </a:r>
          </a:p>
        </p:txBody>
      </p:sp>
      <p:sp>
        <p:nvSpPr>
          <p:cNvPr id="3" name="Content Placeholder 2">
            <a:extLst>
              <a:ext uri="{FF2B5EF4-FFF2-40B4-BE49-F238E27FC236}">
                <a16:creationId xmlns:a16="http://schemas.microsoft.com/office/drawing/2014/main" id="{AE99FB11-6C79-4D97-B9BD-839DB0AA9A7C}"/>
              </a:ext>
            </a:extLst>
          </p:cNvPr>
          <p:cNvSpPr>
            <a:spLocks noGrp="1"/>
          </p:cNvSpPr>
          <p:nvPr>
            <p:ph idx="1"/>
          </p:nvPr>
        </p:nvSpPr>
        <p:spPr>
          <a:xfrm>
            <a:off x="359960" y="1451055"/>
            <a:ext cx="10917640" cy="3711495"/>
          </a:xfrm>
        </p:spPr>
        <p:txBody>
          <a:bodyPr>
            <a:noAutofit/>
          </a:bodyPr>
          <a:lstStyle/>
          <a:p>
            <a:pPr>
              <a:lnSpc>
                <a:spcPct val="100000"/>
              </a:lnSpc>
            </a:pPr>
            <a:r>
              <a:rPr lang="en-GB" sz="2000" b="1" dirty="0">
                <a:cs typeface="Arial" panose="020B0604020202020204" pitchFamily="34" charset="0"/>
              </a:rPr>
              <a:t>Informed by the evidence </a:t>
            </a:r>
            <a:r>
              <a:rPr lang="en-GB" sz="2000" dirty="0">
                <a:cs typeface="Arial" panose="020B0604020202020204" pitchFamily="34" charset="0"/>
              </a:rPr>
              <a:t>developed in the Roadmap study and climate science.</a:t>
            </a:r>
          </a:p>
          <a:p>
            <a:pPr>
              <a:lnSpc>
                <a:spcPct val="100000"/>
              </a:lnSpc>
            </a:pPr>
            <a:r>
              <a:rPr lang="en-GB" sz="2000" b="1" dirty="0">
                <a:cs typeface="Arial" panose="020B0604020202020204" pitchFamily="34" charset="0"/>
              </a:rPr>
              <a:t>Built on best practice </a:t>
            </a:r>
            <a:r>
              <a:rPr lang="en-GB" sz="2000" dirty="0">
                <a:cs typeface="Arial" panose="020B0604020202020204" pitchFamily="34" charset="0"/>
              </a:rPr>
              <a:t>from other local authorities, following guidance and climate action plan checklists.</a:t>
            </a:r>
          </a:p>
          <a:p>
            <a:pPr>
              <a:lnSpc>
                <a:spcPct val="100000"/>
              </a:lnSpc>
            </a:pPr>
            <a:r>
              <a:rPr lang="en-GB" sz="2000" dirty="0">
                <a:cs typeface="Arial" panose="020B0604020202020204" pitchFamily="34" charset="0"/>
              </a:rPr>
              <a:t>Officers from across the council have been </a:t>
            </a:r>
            <a:r>
              <a:rPr lang="en-GB" sz="2000" b="1" dirty="0">
                <a:cs typeface="Arial" panose="020B0604020202020204" pitchFamily="34" charset="0"/>
              </a:rPr>
              <a:t>engaged in its development</a:t>
            </a:r>
            <a:r>
              <a:rPr lang="en-GB" sz="2000" dirty="0">
                <a:cs typeface="Arial" panose="020B0604020202020204" pitchFamily="34" charset="0"/>
              </a:rPr>
              <a:t>.</a:t>
            </a:r>
          </a:p>
          <a:p>
            <a:pPr>
              <a:lnSpc>
                <a:spcPct val="100000"/>
              </a:lnSpc>
            </a:pPr>
            <a:r>
              <a:rPr lang="en-GB" sz="2000" dirty="0">
                <a:cs typeface="Arial" panose="020B0604020202020204" pitchFamily="34" charset="0"/>
              </a:rPr>
              <a:t>The Action Plan will be </a:t>
            </a:r>
            <a:r>
              <a:rPr lang="en-GB" sz="2000" b="1" dirty="0">
                <a:cs typeface="Arial" panose="020B0604020202020204" pitchFamily="34" charset="0"/>
              </a:rPr>
              <a:t>reviewed annually and refreshed </a:t>
            </a:r>
            <a:r>
              <a:rPr lang="en-GB" sz="2000" dirty="0">
                <a:cs typeface="Arial" panose="020B0604020202020204" pitchFamily="34" charset="0"/>
              </a:rPr>
              <a:t>through an iterative process to keep up to date with policy and technology changes.</a:t>
            </a:r>
          </a:p>
          <a:p>
            <a:pPr>
              <a:lnSpc>
                <a:spcPct val="100000"/>
              </a:lnSpc>
            </a:pPr>
            <a:r>
              <a:rPr lang="en-GB" sz="2000" dirty="0">
                <a:cs typeface="Arial" panose="020B0604020202020204" pitchFamily="34" charset="0"/>
              </a:rPr>
              <a:t>Quantification of costs and benefits and more detailed prioritisation is an aspiration for future iterations of the Action Plan.</a:t>
            </a:r>
          </a:p>
          <a:p>
            <a:pPr>
              <a:lnSpc>
                <a:spcPct val="100000"/>
              </a:lnSpc>
            </a:pPr>
            <a:r>
              <a:rPr lang="en-GB" sz="2000" dirty="0">
                <a:cs typeface="Arial" panose="020B0604020202020204" pitchFamily="34" charset="0"/>
              </a:rPr>
              <a:t>The </a:t>
            </a:r>
            <a:r>
              <a:rPr lang="en-GB" sz="2000" b="1" dirty="0">
                <a:cs typeface="Arial" panose="020B0604020202020204" pitchFamily="34" charset="0"/>
              </a:rPr>
              <a:t>consultation offers an opportunity to add to the Strategy and Action Plan</a:t>
            </a:r>
            <a:r>
              <a:rPr lang="en-GB" sz="2000" dirty="0">
                <a:cs typeface="Arial" panose="020B0604020202020204" pitchFamily="34" charset="0"/>
              </a:rPr>
              <a:t>, identify synergies with other organisations’ plans and to engage and inspire the public.</a:t>
            </a:r>
          </a:p>
        </p:txBody>
      </p:sp>
      <p:pic>
        <p:nvPicPr>
          <p:cNvPr id="5" name="Picture 4">
            <a:extLst>
              <a:ext uri="{FF2B5EF4-FFF2-40B4-BE49-F238E27FC236}">
                <a16:creationId xmlns:a16="http://schemas.microsoft.com/office/drawing/2014/main" id="{7FBD8286-E7AB-4A7F-9816-9D187510BF29}"/>
              </a:ext>
            </a:extLst>
          </p:cNvPr>
          <p:cNvPicPr>
            <a:picLocks noChangeAspect="1"/>
          </p:cNvPicPr>
          <p:nvPr/>
        </p:nvPicPr>
        <p:blipFill>
          <a:blip r:embed="rId2"/>
          <a:stretch>
            <a:fillRect/>
          </a:stretch>
        </p:blipFill>
        <p:spPr>
          <a:xfrm>
            <a:off x="10511922" y="483345"/>
            <a:ext cx="1482042" cy="2148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870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A37B-C21C-4344-8C36-E7D9F258C353}"/>
              </a:ext>
            </a:extLst>
          </p:cNvPr>
          <p:cNvSpPr>
            <a:spLocks noGrp="1"/>
          </p:cNvSpPr>
          <p:nvPr>
            <p:ph type="title"/>
          </p:nvPr>
        </p:nvSpPr>
        <p:spPr>
          <a:xfrm>
            <a:off x="198036" y="258582"/>
            <a:ext cx="10515600" cy="716777"/>
          </a:xfrm>
        </p:spPr>
        <p:txBody>
          <a:bodyPr/>
          <a:lstStyle/>
          <a:p>
            <a:r>
              <a:rPr lang="en-GB" dirty="0"/>
              <a:t>Our Vision and Goals</a:t>
            </a:r>
          </a:p>
        </p:txBody>
      </p:sp>
      <p:sp>
        <p:nvSpPr>
          <p:cNvPr id="3" name="Content Placeholder 2">
            <a:extLst>
              <a:ext uri="{FF2B5EF4-FFF2-40B4-BE49-F238E27FC236}">
                <a16:creationId xmlns:a16="http://schemas.microsoft.com/office/drawing/2014/main" id="{014C38E3-2722-40CE-A35F-F57491D11535}"/>
              </a:ext>
            </a:extLst>
          </p:cNvPr>
          <p:cNvSpPr>
            <a:spLocks noGrp="1"/>
          </p:cNvSpPr>
          <p:nvPr>
            <p:ph idx="1"/>
          </p:nvPr>
        </p:nvSpPr>
        <p:spPr>
          <a:xfrm>
            <a:off x="696884" y="1314392"/>
            <a:ext cx="10515600" cy="3362383"/>
          </a:xfrm>
        </p:spPr>
        <p:txBody>
          <a:bodyPr>
            <a:normAutofit/>
          </a:bodyPr>
          <a:lstStyle/>
          <a:p>
            <a:pPr marL="0" indent="0" algn="ctr">
              <a:buNone/>
            </a:pPr>
            <a:r>
              <a:rPr lang="en-GB" sz="2000" i="1" dirty="0">
                <a:cs typeface="Arial" panose="020B0604020202020204" pitchFamily="34" charset="0"/>
              </a:rPr>
              <a:t>“In 2045 Leicestershire has ended its contribution to global heating and has adapted to climate change.  The just transition to net zero carbon emissions has improved the local environment for people and nature, increased prosperity and supported resilient communities.”</a:t>
            </a:r>
          </a:p>
          <a:p>
            <a:pPr marL="0" indent="0">
              <a:buNone/>
            </a:pPr>
            <a:endParaRPr lang="en-GB" sz="1900" dirty="0">
              <a:cs typeface="Arial" panose="020B0604020202020204" pitchFamily="34" charset="0"/>
            </a:endParaRPr>
          </a:p>
          <a:p>
            <a:pPr marL="0" lvl="0" indent="0">
              <a:buNone/>
            </a:pPr>
            <a:r>
              <a:rPr lang="en-GB" sz="2000" dirty="0">
                <a:cs typeface="Arial" panose="020B0604020202020204" pitchFamily="34" charset="0"/>
              </a:rPr>
              <a:t>As a key place leader the County Council will:</a:t>
            </a:r>
          </a:p>
          <a:p>
            <a:pPr marL="355600" lvl="1" indent="-355600" fontAlgn="base"/>
            <a:r>
              <a:rPr lang="en-GB" sz="2000" dirty="0">
                <a:cs typeface="Arial" panose="020B0604020202020204" pitchFamily="34" charset="0"/>
              </a:rPr>
              <a:t>Achieve net zero carbon emissions for the council’s operations by 2030 </a:t>
            </a:r>
          </a:p>
          <a:p>
            <a:pPr marL="355600" lvl="1" indent="-355600" fontAlgn="base"/>
            <a:r>
              <a:rPr lang="en-GB" sz="2000" dirty="0">
                <a:cs typeface="Arial" panose="020B0604020202020204" pitchFamily="34" charset="0"/>
              </a:rPr>
              <a:t>Enable carbon reduction across the county by delivering and facilitating the required infrastructure </a:t>
            </a:r>
          </a:p>
          <a:p>
            <a:pPr marL="355600" lvl="1" indent="-355600" fontAlgn="base"/>
            <a:r>
              <a:rPr lang="en-GB" sz="2000" dirty="0">
                <a:cs typeface="Arial" panose="020B0604020202020204" pitchFamily="34" charset="0"/>
              </a:rPr>
              <a:t>Inspire partners and the public to develop a joined-up approach that delivers net zero carbon emissions across Leicestershire by 2045 </a:t>
            </a:r>
            <a:endParaRPr lang="en-GB" sz="2800" b="1" dirty="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6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3F30-01F7-4133-B349-8E469855C67C}"/>
              </a:ext>
            </a:extLst>
          </p:cNvPr>
          <p:cNvSpPr>
            <a:spLocks noGrp="1"/>
          </p:cNvSpPr>
          <p:nvPr>
            <p:ph type="title"/>
          </p:nvPr>
        </p:nvSpPr>
        <p:spPr/>
        <p:txBody>
          <a:bodyPr/>
          <a:lstStyle/>
          <a:p>
            <a:r>
              <a:rPr lang="en-GB" dirty="0"/>
              <a:t>Approach to Net Zero</a:t>
            </a:r>
          </a:p>
        </p:txBody>
      </p:sp>
      <p:grpSp>
        <p:nvGrpSpPr>
          <p:cNvPr id="15" name="Group 14">
            <a:extLst>
              <a:ext uri="{FF2B5EF4-FFF2-40B4-BE49-F238E27FC236}">
                <a16:creationId xmlns:a16="http://schemas.microsoft.com/office/drawing/2014/main" id="{41501B93-7E94-4E3F-98A9-87E0D594C54B}"/>
              </a:ext>
            </a:extLst>
          </p:cNvPr>
          <p:cNvGrpSpPr/>
          <p:nvPr/>
        </p:nvGrpSpPr>
        <p:grpSpPr>
          <a:xfrm>
            <a:off x="7170330" y="1110653"/>
            <a:ext cx="4739243" cy="3318257"/>
            <a:chOff x="7170330" y="1110653"/>
            <a:chExt cx="4739243" cy="3318257"/>
          </a:xfrm>
        </p:grpSpPr>
        <p:sp>
          <p:nvSpPr>
            <p:cNvPr id="7" name="TextBox 6">
              <a:extLst>
                <a:ext uri="{FF2B5EF4-FFF2-40B4-BE49-F238E27FC236}">
                  <a16:creationId xmlns:a16="http://schemas.microsoft.com/office/drawing/2014/main" id="{B895EC6D-C013-4A2E-A3DE-08209D3E9467}"/>
                </a:ext>
              </a:extLst>
            </p:cNvPr>
            <p:cNvSpPr txBox="1"/>
            <p:nvPr/>
          </p:nvSpPr>
          <p:spPr>
            <a:xfrm>
              <a:off x="8789016" y="1197256"/>
              <a:ext cx="3120557" cy="3231654"/>
            </a:xfrm>
            <a:prstGeom prst="rect">
              <a:avLst/>
            </a:prstGeom>
            <a:noFill/>
          </p:spPr>
          <p:txBody>
            <a:bodyPr wrap="square">
              <a:spAutoFit/>
            </a:bodyPr>
            <a:lstStyle/>
            <a:p>
              <a:r>
                <a:rPr lang="en-GB" sz="1200" dirty="0"/>
                <a:t>Stopping emissions being produced by doing things differently</a:t>
              </a:r>
            </a:p>
            <a:p>
              <a:endParaRPr lang="en-GB" sz="1200" dirty="0"/>
            </a:p>
            <a:p>
              <a:endParaRPr lang="en-GB" sz="1200" dirty="0"/>
            </a:p>
            <a:p>
              <a:endParaRPr lang="en-GB" sz="1200" dirty="0"/>
            </a:p>
            <a:p>
              <a:r>
                <a:rPr lang="en-GB" sz="1200" dirty="0"/>
                <a:t>Using energy more efficiently</a:t>
              </a:r>
            </a:p>
            <a:p>
              <a:endParaRPr lang="en-GB" sz="1200" dirty="0"/>
            </a:p>
            <a:p>
              <a:endParaRPr lang="en-GB" sz="1200" dirty="0"/>
            </a:p>
            <a:p>
              <a:endParaRPr lang="en-GB" sz="1200" dirty="0"/>
            </a:p>
            <a:p>
              <a:endParaRPr lang="en-GB" sz="1200" dirty="0"/>
            </a:p>
            <a:p>
              <a:r>
                <a:rPr lang="en-GB" sz="1200" dirty="0"/>
                <a:t>Using renewable energy and low carbon replacements</a:t>
              </a:r>
            </a:p>
            <a:p>
              <a:endParaRPr lang="en-GB" sz="1200" dirty="0"/>
            </a:p>
            <a:p>
              <a:endParaRPr lang="en-GB" sz="1200" dirty="0"/>
            </a:p>
            <a:p>
              <a:r>
                <a:rPr lang="en-GB" sz="1200" dirty="0"/>
                <a:t>Support carbon reduction elsewhere and permanently remove carbon from the atmosphere</a:t>
              </a:r>
            </a:p>
          </p:txBody>
        </p:sp>
        <p:graphicFrame>
          <p:nvGraphicFramePr>
            <p:cNvPr id="10" name="Diagram 9">
              <a:extLst>
                <a:ext uri="{FF2B5EF4-FFF2-40B4-BE49-F238E27FC236}">
                  <a16:creationId xmlns:a16="http://schemas.microsoft.com/office/drawing/2014/main" id="{A6E1EF54-B972-4BE6-898B-5024AD0E5D1D}"/>
                </a:ext>
              </a:extLst>
            </p:cNvPr>
            <p:cNvGraphicFramePr/>
            <p:nvPr>
              <p:extLst>
                <p:ext uri="{D42A27DB-BD31-4B8C-83A1-F6EECF244321}">
                  <p14:modId xmlns:p14="http://schemas.microsoft.com/office/powerpoint/2010/main" val="1678672641"/>
                </p:ext>
              </p:extLst>
            </p:nvPr>
          </p:nvGraphicFramePr>
          <p:xfrm>
            <a:off x="7170330" y="1110653"/>
            <a:ext cx="2107424" cy="330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2" name="TextBox 11">
            <a:extLst>
              <a:ext uri="{FF2B5EF4-FFF2-40B4-BE49-F238E27FC236}">
                <a16:creationId xmlns:a16="http://schemas.microsoft.com/office/drawing/2014/main" id="{D95E7676-91A2-4A2B-BBD6-5E5074BDBD61}"/>
              </a:ext>
            </a:extLst>
          </p:cNvPr>
          <p:cNvSpPr txBox="1"/>
          <p:nvPr/>
        </p:nvSpPr>
        <p:spPr>
          <a:xfrm>
            <a:off x="529148" y="1541901"/>
            <a:ext cx="6641182" cy="2542363"/>
          </a:xfrm>
          <a:prstGeom prst="rect">
            <a:avLst/>
          </a:prstGeom>
          <a:noFill/>
        </p:spPr>
        <p:txBody>
          <a:bodyPr wrap="square">
            <a:spAutoFit/>
          </a:bodyPr>
          <a:lstStyle/>
          <a:p>
            <a:pPr>
              <a:lnSpc>
                <a:spcPct val="150000"/>
              </a:lnSpc>
            </a:pPr>
            <a:r>
              <a:rPr lang="en-GB" dirty="0"/>
              <a:t>Emissions included in the scope of the target: </a:t>
            </a:r>
          </a:p>
          <a:p>
            <a:pPr marL="285750" indent="-285750">
              <a:lnSpc>
                <a:spcPct val="150000"/>
              </a:lnSpc>
              <a:buFont typeface="Wingdings" panose="05000000000000000000" pitchFamily="2" charset="2"/>
              <a:buChar char="ü"/>
            </a:pPr>
            <a:r>
              <a:rPr lang="en-GB" dirty="0"/>
              <a:t>Domestic, commercial, industrial and public building emissions</a:t>
            </a:r>
          </a:p>
          <a:p>
            <a:pPr marL="285750" indent="-285750">
              <a:lnSpc>
                <a:spcPct val="150000"/>
              </a:lnSpc>
              <a:buFont typeface="Wingdings" panose="05000000000000000000" pitchFamily="2" charset="2"/>
              <a:buChar char="ü"/>
            </a:pPr>
            <a:r>
              <a:rPr lang="en-GB" dirty="0"/>
              <a:t>Road and rail transport</a:t>
            </a:r>
          </a:p>
          <a:p>
            <a:pPr marL="285750" indent="-285750">
              <a:lnSpc>
                <a:spcPct val="150000"/>
              </a:lnSpc>
              <a:buFont typeface="Wingdings" panose="05000000000000000000" pitchFamily="2" charset="2"/>
              <a:buChar char="ü"/>
            </a:pPr>
            <a:r>
              <a:rPr lang="en-GB" dirty="0"/>
              <a:t>Household waste management </a:t>
            </a:r>
          </a:p>
          <a:p>
            <a:pPr marL="285750" indent="-285750">
              <a:lnSpc>
                <a:spcPct val="150000"/>
              </a:lnSpc>
              <a:buFont typeface="Wingdings" panose="05000000000000000000" pitchFamily="2" charset="2"/>
              <a:buChar char="ü"/>
            </a:pPr>
            <a:r>
              <a:rPr lang="en-GB" dirty="0"/>
              <a:t>Other greenhouse gases (in addition to carbon dioxide)</a:t>
            </a:r>
          </a:p>
          <a:p>
            <a:pPr marL="285750" indent="-285750">
              <a:lnSpc>
                <a:spcPct val="150000"/>
              </a:lnSpc>
              <a:buFont typeface="Wingdings" panose="05000000000000000000" pitchFamily="2" charset="2"/>
              <a:buChar char="ü"/>
            </a:pPr>
            <a:r>
              <a:rPr lang="en-GB" dirty="0"/>
              <a:t>Land use, land use changes and forestry </a:t>
            </a:r>
          </a:p>
        </p:txBody>
      </p:sp>
      <p:sp>
        <p:nvSpPr>
          <p:cNvPr id="16" name="Cloud 15">
            <a:extLst>
              <a:ext uri="{FF2B5EF4-FFF2-40B4-BE49-F238E27FC236}">
                <a16:creationId xmlns:a16="http://schemas.microsoft.com/office/drawing/2014/main" id="{2DC7CD9B-49B7-4BBE-B214-35FB694A7DE7}"/>
              </a:ext>
            </a:extLst>
          </p:cNvPr>
          <p:cNvSpPr/>
          <p:nvPr/>
        </p:nvSpPr>
        <p:spPr>
          <a:xfrm>
            <a:off x="4538511" y="2445436"/>
            <a:ext cx="1630837" cy="73529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 MtCO</a:t>
            </a:r>
            <a:r>
              <a:rPr lang="en-GB" sz="1600" baseline="-25000" dirty="0">
                <a:solidFill>
                  <a:schemeClr val="tx1"/>
                </a:solidFill>
              </a:rPr>
              <a:t>2</a:t>
            </a:r>
            <a:r>
              <a:rPr lang="en-GB" sz="1600" dirty="0">
                <a:solidFill>
                  <a:schemeClr val="tx1"/>
                </a:solidFill>
              </a:rPr>
              <a:t>e</a:t>
            </a:r>
          </a:p>
        </p:txBody>
      </p:sp>
    </p:spTree>
    <p:extLst>
      <p:ext uri="{BB962C8B-B14F-4D97-AF65-F5344CB8AC3E}">
        <p14:creationId xmlns:p14="http://schemas.microsoft.com/office/powerpoint/2010/main" val="149398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1882-C640-43BF-8775-16CC1226A89E}"/>
              </a:ext>
            </a:extLst>
          </p:cNvPr>
          <p:cNvSpPr>
            <a:spLocks noGrp="1"/>
          </p:cNvSpPr>
          <p:nvPr>
            <p:ph type="title"/>
          </p:nvPr>
        </p:nvSpPr>
        <p:spPr/>
        <p:txBody>
          <a:bodyPr/>
          <a:lstStyle/>
          <a:p>
            <a:r>
              <a:rPr lang="en-GB" dirty="0"/>
              <a:t>Cross Cutting Actions</a:t>
            </a:r>
          </a:p>
        </p:txBody>
      </p:sp>
      <p:graphicFrame>
        <p:nvGraphicFramePr>
          <p:cNvPr id="5" name="Content Placeholder 4">
            <a:extLst>
              <a:ext uri="{FF2B5EF4-FFF2-40B4-BE49-F238E27FC236}">
                <a16:creationId xmlns:a16="http://schemas.microsoft.com/office/drawing/2014/main" id="{FBC1B1D6-78CA-4573-B205-F127AAED7E68}"/>
              </a:ext>
            </a:extLst>
          </p:cNvPr>
          <p:cNvGraphicFramePr>
            <a:graphicFrameLocks noGrp="1"/>
          </p:cNvGraphicFramePr>
          <p:nvPr>
            <p:ph idx="1"/>
            <p:extLst>
              <p:ext uri="{D42A27DB-BD31-4B8C-83A1-F6EECF244321}">
                <p14:modId xmlns:p14="http://schemas.microsoft.com/office/powerpoint/2010/main" val="752735169"/>
              </p:ext>
            </p:extLst>
          </p:nvPr>
        </p:nvGraphicFramePr>
        <p:xfrm>
          <a:off x="467504" y="1447743"/>
          <a:ext cx="11256991" cy="3571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22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3CD1-36DA-48B7-944B-D5A27ED481C4}"/>
              </a:ext>
            </a:extLst>
          </p:cNvPr>
          <p:cNvSpPr>
            <a:spLocks noGrp="1"/>
          </p:cNvSpPr>
          <p:nvPr>
            <p:ph type="title"/>
          </p:nvPr>
        </p:nvSpPr>
        <p:spPr>
          <a:xfrm>
            <a:off x="198036" y="258583"/>
            <a:ext cx="10515600" cy="623160"/>
          </a:xfrm>
        </p:spPr>
        <p:txBody>
          <a:bodyPr/>
          <a:lstStyle/>
          <a:p>
            <a:r>
              <a:rPr lang="en-GB" dirty="0"/>
              <a:t>Carbon Reduction Themes</a:t>
            </a:r>
          </a:p>
        </p:txBody>
      </p:sp>
      <p:sp>
        <p:nvSpPr>
          <p:cNvPr id="3" name="Content Placeholder 2">
            <a:extLst>
              <a:ext uri="{FF2B5EF4-FFF2-40B4-BE49-F238E27FC236}">
                <a16:creationId xmlns:a16="http://schemas.microsoft.com/office/drawing/2014/main" id="{EDACE9BA-4ABC-429C-AD79-BB91049E77AB}"/>
              </a:ext>
            </a:extLst>
          </p:cNvPr>
          <p:cNvSpPr>
            <a:spLocks noGrp="1"/>
          </p:cNvSpPr>
          <p:nvPr>
            <p:ph idx="1"/>
          </p:nvPr>
        </p:nvSpPr>
        <p:spPr>
          <a:xfrm>
            <a:off x="461438" y="996042"/>
            <a:ext cx="10515600" cy="4147457"/>
          </a:xfrm>
        </p:spPr>
        <p:txBody>
          <a:bodyPr>
            <a:normAutofit/>
          </a:bodyPr>
          <a:lstStyle/>
          <a:p>
            <a:pPr marL="0" indent="0">
              <a:buNone/>
            </a:pPr>
            <a:r>
              <a:rPr lang="en-GB" dirty="0">
                <a:cs typeface="Arial" panose="020B0604020202020204" pitchFamily="34" charset="0"/>
              </a:rPr>
              <a:t>Each theme has an overall aim and objectives, accompanied with information on the opportunities and benefits of the net zero transition.  </a:t>
            </a:r>
          </a:p>
          <a:p>
            <a:pPr marL="0" indent="0">
              <a:buNone/>
            </a:pPr>
            <a:r>
              <a:rPr lang="en-GB" dirty="0">
                <a:cs typeface="Arial" panose="020B0604020202020204" pitchFamily="34" charset="0"/>
              </a:rPr>
              <a:t>The themes and overall aims are: -</a:t>
            </a:r>
          </a:p>
          <a:p>
            <a:pPr marL="358775" indent="0">
              <a:buNone/>
            </a:pPr>
            <a:r>
              <a:rPr lang="en-GB" b="1" dirty="0">
                <a:solidFill>
                  <a:srgbClr val="000000"/>
                </a:solidFill>
                <a:cs typeface="Arial" panose="020B0604020202020204" pitchFamily="34" charset="0"/>
              </a:rPr>
              <a:t>Decarbonised transport:  </a:t>
            </a:r>
            <a:r>
              <a:rPr lang="en-GB" dirty="0">
                <a:solidFill>
                  <a:srgbClr val="000000"/>
                </a:solidFill>
                <a:cs typeface="Arial" panose="020B0604020202020204" pitchFamily="34" charset="0"/>
              </a:rPr>
              <a:t>D</a:t>
            </a:r>
            <a:r>
              <a:rPr lang="en-GB" i="0" dirty="0">
                <a:solidFill>
                  <a:srgbClr val="000000"/>
                </a:solidFill>
                <a:effectLst/>
                <a:cs typeface="Arial" panose="020B0604020202020204" pitchFamily="34" charset="0"/>
              </a:rPr>
              <a:t>eliver sustainable, affordable transport choices for all that minimise carbon emissions </a:t>
            </a:r>
          </a:p>
          <a:p>
            <a:pPr marL="358775" indent="0">
              <a:buNone/>
            </a:pPr>
            <a:r>
              <a:rPr lang="en-GB" b="1" dirty="0">
                <a:solidFill>
                  <a:srgbClr val="000000"/>
                </a:solidFill>
                <a:cs typeface="Arial" panose="020B0604020202020204" pitchFamily="34" charset="0"/>
              </a:rPr>
              <a:t>Net Zero Infrastructure:  </a:t>
            </a:r>
            <a:r>
              <a:rPr lang="en-GB" dirty="0">
                <a:effectLst/>
                <a:ea typeface="Arial" panose="020B0604020202020204" pitchFamily="34" charset="0"/>
                <a:cs typeface="Arial"/>
              </a:rPr>
              <a:t>Reduce demand for energy, support the switch to low carbon energy and heat, increase renewable energy generation and the sustainable use of natural resources</a:t>
            </a:r>
          </a:p>
          <a:p>
            <a:pPr marL="358775" indent="0">
              <a:buNone/>
            </a:pPr>
            <a:r>
              <a:rPr lang="en-GB" b="1" dirty="0">
                <a:effectLst/>
                <a:ea typeface="Calibri" panose="020F0502020204030204" pitchFamily="34" charset="0"/>
                <a:cs typeface="Arial" panose="020B0604020202020204" pitchFamily="34" charset="0"/>
              </a:rPr>
              <a:t>Green Economy: </a:t>
            </a:r>
            <a:r>
              <a:rPr lang="en-GB" dirty="0">
                <a:effectLst/>
                <a:ea typeface="Calibri" panose="020F0502020204030204" pitchFamily="34" charset="0"/>
                <a:cs typeface="Arial" panose="020B0604020202020204" pitchFamily="34" charset="0"/>
              </a:rPr>
              <a:t>Grow the County’s low carbon economy and increase demand for low carbon goods and services</a:t>
            </a:r>
          </a:p>
          <a:p>
            <a:pPr marL="358775" indent="0">
              <a:buNone/>
            </a:pPr>
            <a:r>
              <a:rPr lang="en-GB" b="1" dirty="0">
                <a:ea typeface="Calibri" panose="020F0502020204030204" pitchFamily="34" charset="0"/>
                <a:cs typeface="Arial" panose="020B0604020202020204" pitchFamily="34" charset="0"/>
              </a:rPr>
              <a:t>Climate Friendly Communities</a:t>
            </a:r>
            <a:r>
              <a:rPr lang="en-GB" dirty="0">
                <a:ea typeface="Calibri" panose="020F0502020204030204" pitchFamily="34" charset="0"/>
                <a:cs typeface="Arial" panose="020B0604020202020204" pitchFamily="34" charset="0"/>
              </a:rPr>
              <a:t>:  </a:t>
            </a:r>
            <a:r>
              <a:rPr lang="en-GB" i="0" dirty="0">
                <a:solidFill>
                  <a:srgbClr val="000000"/>
                </a:solidFill>
                <a:effectLst/>
                <a:cs typeface="Arial" panose="020B0604020202020204" pitchFamily="34" charset="0"/>
              </a:rPr>
              <a:t>Inform, engage and involve our residents in identifying and delivering local solutions to achieve net zero carbon </a:t>
            </a:r>
          </a:p>
          <a:p>
            <a:pPr marL="358775" indent="0">
              <a:buNone/>
            </a:pPr>
            <a:r>
              <a:rPr lang="en-GB" b="1" i="0" dirty="0">
                <a:solidFill>
                  <a:srgbClr val="000000"/>
                </a:solidFill>
                <a:effectLst/>
                <a:cs typeface="Arial" panose="020B0604020202020204" pitchFamily="34" charset="0"/>
              </a:rPr>
              <a:t>Nature and Land Use carbon stores:  </a:t>
            </a:r>
            <a:r>
              <a:rPr lang="en-GB" i="0" dirty="0">
                <a:solidFill>
                  <a:srgbClr val="000000"/>
                </a:solidFill>
                <a:effectLst/>
                <a:cs typeface="Arial" panose="020B0604020202020204" pitchFamily="34" charset="0"/>
              </a:rPr>
              <a:t>Develop </a:t>
            </a:r>
            <a:r>
              <a:rPr lang="en-GB" i="0" dirty="0">
                <a:solidFill>
                  <a:srgbClr val="0B0C0C"/>
                </a:solidFill>
                <a:effectLst/>
                <a:cs typeface="Arial" panose="020B0604020202020204" pitchFamily="34" charset="0"/>
              </a:rPr>
              <a:t>a growing and resilient network of land and water that is richer in plants and wildlife, optimises carbon storage and supports climate resilience </a:t>
            </a:r>
            <a:endParaRPr lang="en-GB" i="0" dirty="0">
              <a:solidFill>
                <a:srgbClr val="000000"/>
              </a:solidFill>
              <a:effectLst/>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sz="2000" dirty="0">
              <a:effectLst/>
              <a:latin typeface="Arial"/>
              <a:ea typeface="Arial" panose="020B0604020202020204" pitchFamily="34" charset="0"/>
              <a:cs typeface="Arial"/>
            </a:endParaRPr>
          </a:p>
          <a:p>
            <a:endParaRPr lang="en-GB" sz="2000" dirty="0">
              <a:effectLst/>
              <a:latin typeface="Arial"/>
              <a:ea typeface="Calibri" panose="020F0502020204030204" pitchFamily="34" charset="0"/>
              <a:cs typeface="Arial"/>
            </a:endParaRPr>
          </a:p>
          <a:p>
            <a:endParaRPr lang="en-GB" sz="2000" i="0" dirty="0">
              <a:solidFill>
                <a:srgbClr val="000000"/>
              </a:solidFill>
              <a:effectLst/>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5" name="Graphic 4" descr="Deciduous tree outline">
            <a:extLst>
              <a:ext uri="{FF2B5EF4-FFF2-40B4-BE49-F238E27FC236}">
                <a16:creationId xmlns:a16="http://schemas.microsoft.com/office/drawing/2014/main" id="{1D52C324-B0E6-4EB8-B0DC-560B3D1AA9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778" y="4441599"/>
            <a:ext cx="430774" cy="430774"/>
          </a:xfrm>
          <a:prstGeom prst="rect">
            <a:avLst/>
          </a:prstGeom>
        </p:spPr>
      </p:pic>
      <p:pic>
        <p:nvPicPr>
          <p:cNvPr id="7" name="Graphic 6" descr="Users with solid fill">
            <a:extLst>
              <a:ext uri="{FF2B5EF4-FFF2-40B4-BE49-F238E27FC236}">
                <a16:creationId xmlns:a16="http://schemas.microsoft.com/office/drawing/2014/main" id="{2357DE18-9A9C-48E6-847F-B0B2907FE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808" y="3845836"/>
            <a:ext cx="403377" cy="403377"/>
          </a:xfrm>
          <a:prstGeom prst="rect">
            <a:avLst/>
          </a:prstGeom>
        </p:spPr>
      </p:pic>
      <p:grpSp>
        <p:nvGrpSpPr>
          <p:cNvPr id="12" name="Graphic 10" descr="Electric car outline">
            <a:extLst>
              <a:ext uri="{FF2B5EF4-FFF2-40B4-BE49-F238E27FC236}">
                <a16:creationId xmlns:a16="http://schemas.microsoft.com/office/drawing/2014/main" id="{4C1CEC2E-7298-4E9E-B359-59E84AB34DA4}"/>
              </a:ext>
            </a:extLst>
          </p:cNvPr>
          <p:cNvGrpSpPr/>
          <p:nvPr/>
        </p:nvGrpSpPr>
        <p:grpSpPr>
          <a:xfrm>
            <a:off x="405897" y="2065290"/>
            <a:ext cx="393201" cy="280095"/>
            <a:chOff x="102099" y="1872554"/>
            <a:chExt cx="819149" cy="472807"/>
          </a:xfrm>
          <a:solidFill>
            <a:srgbClr val="000000"/>
          </a:solidFill>
        </p:grpSpPr>
        <p:sp>
          <p:nvSpPr>
            <p:cNvPr id="13" name="Freeform: Shape 12">
              <a:extLst>
                <a:ext uri="{FF2B5EF4-FFF2-40B4-BE49-F238E27FC236}">
                  <a16:creationId xmlns:a16="http://schemas.microsoft.com/office/drawing/2014/main" id="{7B12AD8D-695D-4EEA-8B5B-E6E9EA65B619}"/>
                </a:ext>
              </a:extLst>
            </p:cNvPr>
            <p:cNvSpPr/>
            <p:nvPr/>
          </p:nvSpPr>
          <p:spPr>
            <a:xfrm>
              <a:off x="674136" y="2196523"/>
              <a:ext cx="148823" cy="148837"/>
            </a:xfrm>
            <a:custGeom>
              <a:avLst/>
              <a:gdLst>
                <a:gd name="connsiteX0" fmla="*/ 89004 w 148823"/>
                <a:gd name="connsiteY0" fmla="*/ 1458 h 148837"/>
                <a:gd name="connsiteX1" fmla="*/ 1458 w 148823"/>
                <a:gd name="connsiteY1" fmla="*/ 59834 h 148837"/>
                <a:gd name="connsiteX2" fmla="*/ 59834 w 148823"/>
                <a:gd name="connsiteY2" fmla="*/ 147380 h 148837"/>
                <a:gd name="connsiteX3" fmla="*/ 147381 w 148823"/>
                <a:gd name="connsiteY3" fmla="*/ 89004 h 148837"/>
                <a:gd name="connsiteX4" fmla="*/ 147383 w 148823"/>
                <a:gd name="connsiteY4" fmla="*/ 59846 h 148837"/>
                <a:gd name="connsiteX5" fmla="*/ 89004 w 148823"/>
                <a:gd name="connsiteY5" fmla="*/ 1458 h 148837"/>
                <a:gd name="connsiteX6" fmla="*/ 87081 w 148823"/>
                <a:gd name="connsiteY6" fmla="*/ 128325 h 148837"/>
                <a:gd name="connsiteX7" fmla="*/ 20536 w 148823"/>
                <a:gd name="connsiteY7" fmla="*/ 86876 h 148837"/>
                <a:gd name="connsiteX8" fmla="*/ 20539 w 148823"/>
                <a:gd name="connsiteY8" fmla="*/ 61768 h 148837"/>
                <a:gd name="connsiteX9" fmla="*/ 61771 w 148823"/>
                <a:gd name="connsiteY9" fmla="*/ 20520 h 148837"/>
                <a:gd name="connsiteX10" fmla="*/ 128322 w 148823"/>
                <a:gd name="connsiteY10" fmla="*/ 61958 h 148837"/>
                <a:gd name="connsiteX11" fmla="*/ 128318 w 148823"/>
                <a:gd name="connsiteY11" fmla="*/ 87090 h 148837"/>
                <a:gd name="connsiteX12" fmla="*/ 87081 w 148823"/>
                <a:gd name="connsiteY12" fmla="*/ 128325 h 14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23" h="148837">
                  <a:moveTo>
                    <a:pt x="89004" y="1458"/>
                  </a:moveTo>
                  <a:cubicBezTo>
                    <a:pt x="48708" y="-6597"/>
                    <a:pt x="9513" y="19539"/>
                    <a:pt x="1458" y="59834"/>
                  </a:cubicBezTo>
                  <a:cubicBezTo>
                    <a:pt x="-6597" y="100129"/>
                    <a:pt x="19539" y="139326"/>
                    <a:pt x="59834" y="147380"/>
                  </a:cubicBezTo>
                  <a:cubicBezTo>
                    <a:pt x="100130" y="155435"/>
                    <a:pt x="139325" y="129299"/>
                    <a:pt x="147381" y="89004"/>
                  </a:cubicBezTo>
                  <a:cubicBezTo>
                    <a:pt x="149304" y="79380"/>
                    <a:pt x="149305" y="69470"/>
                    <a:pt x="147383" y="59846"/>
                  </a:cubicBezTo>
                  <a:cubicBezTo>
                    <a:pt x="141473" y="30394"/>
                    <a:pt x="118455" y="7372"/>
                    <a:pt x="89004" y="1458"/>
                  </a:cubicBezTo>
                  <a:close/>
                  <a:moveTo>
                    <a:pt x="87081" y="128325"/>
                  </a:moveTo>
                  <a:cubicBezTo>
                    <a:pt x="57259" y="135256"/>
                    <a:pt x="27466" y="116698"/>
                    <a:pt x="20536" y="86876"/>
                  </a:cubicBezTo>
                  <a:cubicBezTo>
                    <a:pt x="18617" y="78617"/>
                    <a:pt x="18618" y="70027"/>
                    <a:pt x="20539" y="61768"/>
                  </a:cubicBezTo>
                  <a:cubicBezTo>
                    <a:pt x="25232" y="41248"/>
                    <a:pt x="41252" y="25221"/>
                    <a:pt x="61771" y="20520"/>
                  </a:cubicBezTo>
                  <a:cubicBezTo>
                    <a:pt x="91591" y="13585"/>
                    <a:pt x="121388" y="32137"/>
                    <a:pt x="128322" y="61958"/>
                  </a:cubicBezTo>
                  <a:cubicBezTo>
                    <a:pt x="130245" y="70226"/>
                    <a:pt x="130244" y="78824"/>
                    <a:pt x="128318" y="87090"/>
                  </a:cubicBezTo>
                  <a:cubicBezTo>
                    <a:pt x="123621" y="107607"/>
                    <a:pt x="107598" y="123628"/>
                    <a:pt x="87081" y="128325"/>
                  </a:cubicBezTo>
                  <a:close/>
                </a:path>
              </a:pathLst>
            </a:custGeom>
            <a:solidFill>
              <a:srgbClr val="000000"/>
            </a:solidFill>
            <a:ln w="9525" cap="flat">
              <a:solidFill>
                <a:srgbClr val="00B050"/>
              </a:solid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BCC179F-25E7-41A2-BC43-14EE183C7BC5}"/>
                </a:ext>
              </a:extLst>
            </p:cNvPr>
            <p:cNvSpPr/>
            <p:nvPr/>
          </p:nvSpPr>
          <p:spPr>
            <a:xfrm>
              <a:off x="476611" y="2263079"/>
              <a:ext cx="179296" cy="19050"/>
            </a:xfrm>
            <a:custGeom>
              <a:avLst/>
              <a:gdLst>
                <a:gd name="connsiteX0" fmla="*/ 178960 w 179296"/>
                <a:gd name="connsiteY0" fmla="*/ 0 h 19050"/>
                <a:gd name="connsiteX1" fmla="*/ 337 w 179296"/>
                <a:gd name="connsiteY1" fmla="*/ 0 h 19050"/>
                <a:gd name="connsiteX2" fmla="*/ 735 w 179296"/>
                <a:gd name="connsiteY2" fmla="*/ 7865 h 19050"/>
                <a:gd name="connsiteX3" fmla="*/ 0 w 179296"/>
                <a:gd name="connsiteY3" fmla="*/ 19050 h 19050"/>
                <a:gd name="connsiteX4" fmla="*/ 179297 w 179296"/>
                <a:gd name="connsiteY4" fmla="*/ 19050 h 19050"/>
                <a:gd name="connsiteX5" fmla="*/ 178561 w 179296"/>
                <a:gd name="connsiteY5" fmla="*/ 7865 h 19050"/>
                <a:gd name="connsiteX6" fmla="*/ 178960 w 179296"/>
                <a:gd name="connsiteY6" fmla="*/ 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96" h="19050">
                  <a:moveTo>
                    <a:pt x="178960" y="0"/>
                  </a:moveTo>
                  <a:lnTo>
                    <a:pt x="337" y="0"/>
                  </a:lnTo>
                  <a:cubicBezTo>
                    <a:pt x="555" y="2599"/>
                    <a:pt x="735" y="5209"/>
                    <a:pt x="735" y="7865"/>
                  </a:cubicBezTo>
                  <a:cubicBezTo>
                    <a:pt x="713" y="11604"/>
                    <a:pt x="469" y="15340"/>
                    <a:pt x="0" y="19050"/>
                  </a:cubicBezTo>
                  <a:lnTo>
                    <a:pt x="179297" y="19050"/>
                  </a:lnTo>
                  <a:cubicBezTo>
                    <a:pt x="178828" y="15340"/>
                    <a:pt x="178583" y="11604"/>
                    <a:pt x="178561" y="7865"/>
                  </a:cubicBezTo>
                  <a:cubicBezTo>
                    <a:pt x="178559" y="5209"/>
                    <a:pt x="178742" y="2599"/>
                    <a:pt x="178960" y="0"/>
                  </a:cubicBezTo>
                  <a:close/>
                </a:path>
              </a:pathLst>
            </a:custGeom>
            <a:solidFill>
              <a:srgbClr val="000000"/>
            </a:solidFill>
            <a:ln w="9525" cap="flat">
              <a:solidFill>
                <a:srgbClr val="00B050"/>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27DF69C-207C-4467-8D96-96C5F96C92C2}"/>
                </a:ext>
              </a:extLst>
            </p:cNvPr>
            <p:cNvSpPr/>
            <p:nvPr/>
          </p:nvSpPr>
          <p:spPr>
            <a:xfrm>
              <a:off x="102099" y="1872554"/>
              <a:ext cx="819149" cy="409575"/>
            </a:xfrm>
            <a:custGeom>
              <a:avLst/>
              <a:gdLst>
                <a:gd name="connsiteX0" fmla="*/ 737032 w 819149"/>
                <a:gd name="connsiteY0" fmla="*/ 245436 h 409575"/>
                <a:gd name="connsiteX1" fmla="*/ 671679 w 819149"/>
                <a:gd name="connsiteY1" fmla="*/ 245436 h 409575"/>
                <a:gd name="connsiteX2" fmla="*/ 671298 w 819149"/>
                <a:gd name="connsiteY2" fmla="*/ 245359 h 409575"/>
                <a:gd name="connsiteX3" fmla="*/ 668244 w 819149"/>
                <a:gd name="connsiteY3" fmla="*/ 245359 h 409575"/>
                <a:gd name="connsiteX4" fmla="*/ 646130 w 819149"/>
                <a:gd name="connsiteY4" fmla="*/ 235690 h 409575"/>
                <a:gd name="connsiteX5" fmla="*/ 542804 w 819149"/>
                <a:gd name="connsiteY5" fmla="*/ 133164 h 409575"/>
                <a:gd name="connsiteX6" fmla="*/ 496063 w 819149"/>
                <a:gd name="connsiteY6" fmla="*/ 114300 h 409575"/>
                <a:gd name="connsiteX7" fmla="*/ 270450 w 819149"/>
                <a:gd name="connsiteY7" fmla="*/ 114300 h 409575"/>
                <a:gd name="connsiteX8" fmla="*/ 223709 w 819149"/>
                <a:gd name="connsiteY8" fmla="*/ 133160 h 409575"/>
                <a:gd name="connsiteX9" fmla="*/ 122027 w 819149"/>
                <a:gd name="connsiteY9" fmla="*/ 235690 h 409575"/>
                <a:gd name="connsiteX10" fmla="*/ 112186 w 819149"/>
                <a:gd name="connsiteY10" fmla="*/ 259477 h 409575"/>
                <a:gd name="connsiteX11" fmla="*/ 112186 w 819149"/>
                <a:gd name="connsiteY11" fmla="*/ 323850 h 409575"/>
                <a:gd name="connsiteX12" fmla="*/ 85725 w 819149"/>
                <a:gd name="connsiteY12" fmla="*/ 323850 h 409575"/>
                <a:gd name="connsiteX13" fmla="*/ 57150 w 819149"/>
                <a:gd name="connsiteY13" fmla="*/ 295275 h 409575"/>
                <a:gd name="connsiteX14" fmla="*/ 57150 w 819149"/>
                <a:gd name="connsiteY14" fmla="*/ 132387 h 409575"/>
                <a:gd name="connsiteX15" fmla="*/ 95250 w 819149"/>
                <a:gd name="connsiteY15" fmla="*/ 85725 h 409575"/>
                <a:gd name="connsiteX16" fmla="*/ 95250 w 819149"/>
                <a:gd name="connsiteY16" fmla="*/ 47625 h 409575"/>
                <a:gd name="connsiteX17" fmla="*/ 80963 w 819149"/>
                <a:gd name="connsiteY17" fmla="*/ 47625 h 409575"/>
                <a:gd name="connsiteX18" fmla="*/ 80963 w 819149"/>
                <a:gd name="connsiteY18" fmla="*/ 9525 h 409575"/>
                <a:gd name="connsiteX19" fmla="*/ 71438 w 819149"/>
                <a:gd name="connsiteY19" fmla="*/ 0 h 409575"/>
                <a:gd name="connsiteX20" fmla="*/ 61913 w 819149"/>
                <a:gd name="connsiteY20" fmla="*/ 9525 h 409575"/>
                <a:gd name="connsiteX21" fmla="*/ 61913 w 819149"/>
                <a:gd name="connsiteY21" fmla="*/ 47625 h 409575"/>
                <a:gd name="connsiteX22" fmla="*/ 33338 w 819149"/>
                <a:gd name="connsiteY22" fmla="*/ 47625 h 409575"/>
                <a:gd name="connsiteX23" fmla="*/ 33338 w 819149"/>
                <a:gd name="connsiteY23" fmla="*/ 9525 h 409575"/>
                <a:gd name="connsiteX24" fmla="*/ 23813 w 819149"/>
                <a:gd name="connsiteY24" fmla="*/ 0 h 409575"/>
                <a:gd name="connsiteX25" fmla="*/ 14288 w 819149"/>
                <a:gd name="connsiteY25" fmla="*/ 9525 h 409575"/>
                <a:gd name="connsiteX26" fmla="*/ 14288 w 819149"/>
                <a:gd name="connsiteY26" fmla="*/ 47625 h 409575"/>
                <a:gd name="connsiteX27" fmla="*/ 0 w 819149"/>
                <a:gd name="connsiteY27" fmla="*/ 47625 h 409575"/>
                <a:gd name="connsiteX28" fmla="*/ 0 w 819149"/>
                <a:gd name="connsiteY28" fmla="*/ 85725 h 409575"/>
                <a:gd name="connsiteX29" fmla="*/ 38100 w 819149"/>
                <a:gd name="connsiteY29" fmla="*/ 132387 h 409575"/>
                <a:gd name="connsiteX30" fmla="*/ 38100 w 819149"/>
                <a:gd name="connsiteY30" fmla="*/ 295275 h 409575"/>
                <a:gd name="connsiteX31" fmla="*/ 85725 w 819149"/>
                <a:gd name="connsiteY31" fmla="*/ 342900 h 409575"/>
                <a:gd name="connsiteX32" fmla="*/ 112186 w 819149"/>
                <a:gd name="connsiteY32" fmla="*/ 342900 h 409575"/>
                <a:gd name="connsiteX33" fmla="*/ 112186 w 819149"/>
                <a:gd name="connsiteY33" fmla="*/ 343958 h 409575"/>
                <a:gd name="connsiteX34" fmla="*/ 177803 w 819149"/>
                <a:gd name="connsiteY34" fmla="*/ 409575 h 409575"/>
                <a:gd name="connsiteX35" fmla="*/ 189194 w 819149"/>
                <a:gd name="connsiteY35" fmla="*/ 409575 h 409575"/>
                <a:gd name="connsiteX36" fmla="*/ 188458 w 819149"/>
                <a:gd name="connsiteY36" fmla="*/ 398390 h 409575"/>
                <a:gd name="connsiteX37" fmla="*/ 188857 w 819149"/>
                <a:gd name="connsiteY37" fmla="*/ 390525 h 409575"/>
                <a:gd name="connsiteX38" fmla="*/ 177786 w 819149"/>
                <a:gd name="connsiteY38" fmla="*/ 390525 h 409575"/>
                <a:gd name="connsiteX39" fmla="*/ 131235 w 819149"/>
                <a:gd name="connsiteY39" fmla="*/ 343973 h 409575"/>
                <a:gd name="connsiteX40" fmla="*/ 131235 w 819149"/>
                <a:gd name="connsiteY40" fmla="*/ 264414 h 409575"/>
                <a:gd name="connsiteX41" fmla="*/ 668293 w 819149"/>
                <a:gd name="connsiteY41" fmla="*/ 264414 h 409575"/>
                <a:gd name="connsiteX42" fmla="*/ 669087 w 819149"/>
                <a:gd name="connsiteY42" fmla="*/ 264491 h 409575"/>
                <a:gd name="connsiteX43" fmla="*/ 737148 w 819149"/>
                <a:gd name="connsiteY43" fmla="*/ 264491 h 409575"/>
                <a:gd name="connsiteX44" fmla="*/ 800100 w 819149"/>
                <a:gd name="connsiteY44" fmla="*/ 327442 h 409575"/>
                <a:gd name="connsiteX45" fmla="*/ 800100 w 819149"/>
                <a:gd name="connsiteY45" fmla="*/ 376773 h 409575"/>
                <a:gd name="connsiteX46" fmla="*/ 786343 w 819149"/>
                <a:gd name="connsiteY46" fmla="*/ 390525 h 409575"/>
                <a:gd name="connsiteX47" fmla="*/ 739464 w 819149"/>
                <a:gd name="connsiteY47" fmla="*/ 390525 h 409575"/>
                <a:gd name="connsiteX48" fmla="*/ 739862 w 819149"/>
                <a:gd name="connsiteY48" fmla="*/ 398390 h 409575"/>
                <a:gd name="connsiteX49" fmla="*/ 739127 w 819149"/>
                <a:gd name="connsiteY49" fmla="*/ 409575 h 409575"/>
                <a:gd name="connsiteX50" fmla="*/ 786350 w 819149"/>
                <a:gd name="connsiteY50" fmla="*/ 409575 h 409575"/>
                <a:gd name="connsiteX51" fmla="*/ 819150 w 819149"/>
                <a:gd name="connsiteY51" fmla="*/ 376775 h 409575"/>
                <a:gd name="connsiteX52" fmla="*/ 819150 w 819149"/>
                <a:gd name="connsiteY52" fmla="*/ 327554 h 409575"/>
                <a:gd name="connsiteX53" fmla="*/ 737032 w 819149"/>
                <a:gd name="connsiteY53" fmla="*/ 245436 h 409575"/>
                <a:gd name="connsiteX54" fmla="*/ 19050 w 819149"/>
                <a:gd name="connsiteY54" fmla="*/ 84597 h 409575"/>
                <a:gd name="connsiteX55" fmla="*/ 19050 w 819149"/>
                <a:gd name="connsiteY55" fmla="*/ 66675 h 409575"/>
                <a:gd name="connsiteX56" fmla="*/ 76200 w 819149"/>
                <a:gd name="connsiteY56" fmla="*/ 66675 h 409575"/>
                <a:gd name="connsiteX57" fmla="*/ 76200 w 819149"/>
                <a:gd name="connsiteY57" fmla="*/ 85725 h 409575"/>
                <a:gd name="connsiteX58" fmla="*/ 47542 w 819149"/>
                <a:gd name="connsiteY58" fmla="*/ 114309 h 409575"/>
                <a:gd name="connsiteX59" fmla="*/ 41930 w 819149"/>
                <a:gd name="connsiteY59" fmla="*/ 113746 h 409575"/>
                <a:gd name="connsiteX60" fmla="*/ 19050 w 819149"/>
                <a:gd name="connsiteY60" fmla="*/ 84597 h 409575"/>
                <a:gd name="connsiteX61" fmla="*/ 529386 w 819149"/>
                <a:gd name="connsiteY61" fmla="*/ 146685 h 409575"/>
                <a:gd name="connsiteX62" fmla="*/ 628823 w 819149"/>
                <a:gd name="connsiteY62" fmla="*/ 245364 h 409575"/>
                <a:gd name="connsiteX63" fmla="*/ 381000 w 819149"/>
                <a:gd name="connsiteY63" fmla="*/ 245364 h 409575"/>
                <a:gd name="connsiteX64" fmla="*/ 381000 w 819149"/>
                <a:gd name="connsiteY64" fmla="*/ 133350 h 409575"/>
                <a:gd name="connsiteX65" fmla="*/ 496062 w 819149"/>
                <a:gd name="connsiteY65" fmla="*/ 133350 h 409575"/>
                <a:gd name="connsiteX66" fmla="*/ 529386 w 819149"/>
                <a:gd name="connsiteY66" fmla="*/ 146685 h 409575"/>
                <a:gd name="connsiteX67" fmla="*/ 237180 w 819149"/>
                <a:gd name="connsiteY67" fmla="*/ 146632 h 409575"/>
                <a:gd name="connsiteX68" fmla="*/ 270450 w 819149"/>
                <a:gd name="connsiteY68" fmla="*/ 133350 h 409575"/>
                <a:gd name="connsiteX69" fmla="*/ 361950 w 819149"/>
                <a:gd name="connsiteY69" fmla="*/ 133350 h 409575"/>
                <a:gd name="connsiteX70" fmla="*/ 361950 w 819149"/>
                <a:gd name="connsiteY70" fmla="*/ 245364 h 409575"/>
                <a:gd name="connsiteX71" fmla="*/ 139496 w 819149"/>
                <a:gd name="connsiteY71" fmla="*/ 245364 h 409575"/>
                <a:gd name="connsiteX72" fmla="*/ 139428 w 819149"/>
                <a:gd name="connsiteY72" fmla="*/ 245202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19149" h="409575">
                  <a:moveTo>
                    <a:pt x="737032" y="245436"/>
                  </a:moveTo>
                  <a:lnTo>
                    <a:pt x="671679" y="245436"/>
                  </a:lnTo>
                  <a:cubicBezTo>
                    <a:pt x="671546" y="245432"/>
                    <a:pt x="671433" y="245359"/>
                    <a:pt x="671298" y="245359"/>
                  </a:cubicBezTo>
                  <a:lnTo>
                    <a:pt x="668244" y="245359"/>
                  </a:lnTo>
                  <a:cubicBezTo>
                    <a:pt x="659831" y="245440"/>
                    <a:pt x="651783" y="241923"/>
                    <a:pt x="646130" y="235690"/>
                  </a:cubicBezTo>
                  <a:lnTo>
                    <a:pt x="542804" y="133164"/>
                  </a:lnTo>
                  <a:cubicBezTo>
                    <a:pt x="530395" y="120847"/>
                    <a:pt x="513546" y="114047"/>
                    <a:pt x="496063" y="114300"/>
                  </a:cubicBezTo>
                  <a:lnTo>
                    <a:pt x="270450" y="114300"/>
                  </a:lnTo>
                  <a:cubicBezTo>
                    <a:pt x="252996" y="114199"/>
                    <a:pt x="236205" y="120974"/>
                    <a:pt x="223709" y="133160"/>
                  </a:cubicBezTo>
                  <a:lnTo>
                    <a:pt x="122027" y="235690"/>
                  </a:lnTo>
                  <a:cubicBezTo>
                    <a:pt x="115647" y="241950"/>
                    <a:pt x="112094" y="250540"/>
                    <a:pt x="112186" y="259477"/>
                  </a:cubicBezTo>
                  <a:lnTo>
                    <a:pt x="112186" y="323850"/>
                  </a:lnTo>
                  <a:lnTo>
                    <a:pt x="85725" y="323850"/>
                  </a:lnTo>
                  <a:cubicBezTo>
                    <a:pt x="69943" y="323850"/>
                    <a:pt x="57150" y="311057"/>
                    <a:pt x="57150" y="295275"/>
                  </a:cubicBezTo>
                  <a:lnTo>
                    <a:pt x="57150" y="132387"/>
                  </a:lnTo>
                  <a:cubicBezTo>
                    <a:pt x="79307" y="127834"/>
                    <a:pt x="95220" y="108345"/>
                    <a:pt x="95250" y="85725"/>
                  </a:cubicBezTo>
                  <a:lnTo>
                    <a:pt x="95250" y="47625"/>
                  </a:lnTo>
                  <a:lnTo>
                    <a:pt x="80963" y="47625"/>
                  </a:lnTo>
                  <a:lnTo>
                    <a:pt x="80963" y="9525"/>
                  </a:lnTo>
                  <a:cubicBezTo>
                    <a:pt x="80963" y="4264"/>
                    <a:pt x="76698" y="0"/>
                    <a:pt x="71438" y="0"/>
                  </a:cubicBezTo>
                  <a:cubicBezTo>
                    <a:pt x="66177" y="0"/>
                    <a:pt x="61913" y="4264"/>
                    <a:pt x="61913" y="9525"/>
                  </a:cubicBezTo>
                  <a:lnTo>
                    <a:pt x="61913" y="47625"/>
                  </a:lnTo>
                  <a:lnTo>
                    <a:pt x="33338" y="47625"/>
                  </a:lnTo>
                  <a:lnTo>
                    <a:pt x="33338" y="9525"/>
                  </a:lnTo>
                  <a:cubicBezTo>
                    <a:pt x="33338" y="4264"/>
                    <a:pt x="29073" y="0"/>
                    <a:pt x="23813" y="0"/>
                  </a:cubicBezTo>
                  <a:cubicBezTo>
                    <a:pt x="18552" y="0"/>
                    <a:pt x="14288" y="4264"/>
                    <a:pt x="14288" y="9525"/>
                  </a:cubicBezTo>
                  <a:lnTo>
                    <a:pt x="14288" y="47625"/>
                  </a:lnTo>
                  <a:lnTo>
                    <a:pt x="0" y="47625"/>
                  </a:lnTo>
                  <a:lnTo>
                    <a:pt x="0" y="85725"/>
                  </a:lnTo>
                  <a:cubicBezTo>
                    <a:pt x="30" y="108345"/>
                    <a:pt x="15943" y="127834"/>
                    <a:pt x="38100" y="132387"/>
                  </a:cubicBezTo>
                  <a:lnTo>
                    <a:pt x="38100" y="295275"/>
                  </a:lnTo>
                  <a:cubicBezTo>
                    <a:pt x="38100" y="321577"/>
                    <a:pt x="59423" y="342900"/>
                    <a:pt x="85725" y="342900"/>
                  </a:cubicBezTo>
                  <a:lnTo>
                    <a:pt x="112186" y="342900"/>
                  </a:lnTo>
                  <a:lnTo>
                    <a:pt x="112186" y="343958"/>
                  </a:lnTo>
                  <a:cubicBezTo>
                    <a:pt x="112292" y="380153"/>
                    <a:pt x="141608" y="409469"/>
                    <a:pt x="177803" y="409575"/>
                  </a:cubicBezTo>
                  <a:lnTo>
                    <a:pt x="189194" y="409575"/>
                  </a:lnTo>
                  <a:cubicBezTo>
                    <a:pt x="188726" y="405865"/>
                    <a:pt x="188479" y="402129"/>
                    <a:pt x="188458" y="398390"/>
                  </a:cubicBezTo>
                  <a:cubicBezTo>
                    <a:pt x="188458" y="395734"/>
                    <a:pt x="188639" y="393124"/>
                    <a:pt x="188857" y="390525"/>
                  </a:cubicBezTo>
                  <a:lnTo>
                    <a:pt x="177786" y="390525"/>
                  </a:lnTo>
                  <a:cubicBezTo>
                    <a:pt x="152077" y="390524"/>
                    <a:pt x="131235" y="369682"/>
                    <a:pt x="131235" y="343973"/>
                  </a:cubicBezTo>
                  <a:lnTo>
                    <a:pt x="131235" y="264414"/>
                  </a:lnTo>
                  <a:lnTo>
                    <a:pt x="668293" y="264414"/>
                  </a:lnTo>
                  <a:cubicBezTo>
                    <a:pt x="668565" y="264414"/>
                    <a:pt x="668814" y="264491"/>
                    <a:pt x="669087" y="264491"/>
                  </a:cubicBezTo>
                  <a:lnTo>
                    <a:pt x="737148" y="264491"/>
                  </a:lnTo>
                  <a:cubicBezTo>
                    <a:pt x="771916" y="264491"/>
                    <a:pt x="800099" y="292675"/>
                    <a:pt x="800100" y="327442"/>
                  </a:cubicBezTo>
                  <a:lnTo>
                    <a:pt x="800100" y="376773"/>
                  </a:lnTo>
                  <a:cubicBezTo>
                    <a:pt x="800097" y="384368"/>
                    <a:pt x="793938" y="390524"/>
                    <a:pt x="786343" y="390525"/>
                  </a:cubicBezTo>
                  <a:lnTo>
                    <a:pt x="739464" y="390525"/>
                  </a:lnTo>
                  <a:cubicBezTo>
                    <a:pt x="739682" y="393124"/>
                    <a:pt x="739862" y="395734"/>
                    <a:pt x="739862" y="398390"/>
                  </a:cubicBezTo>
                  <a:cubicBezTo>
                    <a:pt x="739840" y="402129"/>
                    <a:pt x="739595" y="405865"/>
                    <a:pt x="739127" y="409575"/>
                  </a:cubicBezTo>
                  <a:lnTo>
                    <a:pt x="786350" y="409575"/>
                  </a:lnTo>
                  <a:cubicBezTo>
                    <a:pt x="804442" y="409523"/>
                    <a:pt x="819098" y="394867"/>
                    <a:pt x="819150" y="376775"/>
                  </a:cubicBezTo>
                  <a:lnTo>
                    <a:pt x="819150" y="327554"/>
                  </a:lnTo>
                  <a:cubicBezTo>
                    <a:pt x="819018" y="282257"/>
                    <a:pt x="782329" y="245570"/>
                    <a:pt x="737032" y="245436"/>
                  </a:cubicBezTo>
                  <a:close/>
                  <a:moveTo>
                    <a:pt x="19050" y="84597"/>
                  </a:moveTo>
                  <a:lnTo>
                    <a:pt x="19050" y="66675"/>
                  </a:lnTo>
                  <a:lnTo>
                    <a:pt x="76200" y="66675"/>
                  </a:lnTo>
                  <a:lnTo>
                    <a:pt x="76200" y="85725"/>
                  </a:lnTo>
                  <a:cubicBezTo>
                    <a:pt x="76180" y="101532"/>
                    <a:pt x="63349" y="114330"/>
                    <a:pt x="47542" y="114309"/>
                  </a:cubicBezTo>
                  <a:cubicBezTo>
                    <a:pt x="45658" y="114307"/>
                    <a:pt x="43778" y="114118"/>
                    <a:pt x="41930" y="113746"/>
                  </a:cubicBezTo>
                  <a:cubicBezTo>
                    <a:pt x="28356" y="110685"/>
                    <a:pt x="18799" y="98510"/>
                    <a:pt x="19050" y="84597"/>
                  </a:cubicBezTo>
                  <a:close/>
                  <a:moveTo>
                    <a:pt x="529386" y="146685"/>
                  </a:moveTo>
                  <a:lnTo>
                    <a:pt x="628823" y="245364"/>
                  </a:lnTo>
                  <a:lnTo>
                    <a:pt x="381000" y="245364"/>
                  </a:lnTo>
                  <a:lnTo>
                    <a:pt x="381000" y="133350"/>
                  </a:lnTo>
                  <a:lnTo>
                    <a:pt x="496062" y="133350"/>
                  </a:lnTo>
                  <a:cubicBezTo>
                    <a:pt x="508519" y="133095"/>
                    <a:pt x="520545" y="137907"/>
                    <a:pt x="529386" y="146685"/>
                  </a:cubicBezTo>
                  <a:close/>
                  <a:moveTo>
                    <a:pt x="237180" y="146632"/>
                  </a:moveTo>
                  <a:cubicBezTo>
                    <a:pt x="246092" y="138001"/>
                    <a:pt x="258045" y="133230"/>
                    <a:pt x="270450" y="133350"/>
                  </a:cubicBezTo>
                  <a:lnTo>
                    <a:pt x="361950" y="133350"/>
                  </a:lnTo>
                  <a:lnTo>
                    <a:pt x="361950" y="245364"/>
                  </a:lnTo>
                  <a:lnTo>
                    <a:pt x="139496" y="245364"/>
                  </a:lnTo>
                  <a:cubicBezTo>
                    <a:pt x="139370" y="245364"/>
                    <a:pt x="139339" y="245292"/>
                    <a:pt x="139428" y="245202"/>
                  </a:cubicBezTo>
                  <a:close/>
                </a:path>
              </a:pathLst>
            </a:custGeom>
            <a:solidFill>
              <a:srgbClr val="000000"/>
            </a:solidFill>
            <a:ln w="9525" cap="flat">
              <a:solidFill>
                <a:srgbClr val="00B050"/>
              </a:solid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4FDD24E-E680-4FD8-84B0-AADA0CA9433E}"/>
                </a:ext>
              </a:extLst>
            </p:cNvPr>
            <p:cNvSpPr/>
            <p:nvPr/>
          </p:nvSpPr>
          <p:spPr>
            <a:xfrm>
              <a:off x="309520" y="2196523"/>
              <a:ext cx="148823" cy="148838"/>
            </a:xfrm>
            <a:custGeom>
              <a:avLst/>
              <a:gdLst>
                <a:gd name="connsiteX0" fmla="*/ 89003 w 148823"/>
                <a:gd name="connsiteY0" fmla="*/ 1458 h 148838"/>
                <a:gd name="connsiteX1" fmla="*/ 1458 w 148823"/>
                <a:gd name="connsiteY1" fmla="*/ 59835 h 148838"/>
                <a:gd name="connsiteX2" fmla="*/ 59835 w 148823"/>
                <a:gd name="connsiteY2" fmla="*/ 147381 h 148838"/>
                <a:gd name="connsiteX3" fmla="*/ 147381 w 148823"/>
                <a:gd name="connsiteY3" fmla="*/ 89003 h 148838"/>
                <a:gd name="connsiteX4" fmla="*/ 147383 w 148823"/>
                <a:gd name="connsiteY4" fmla="*/ 59846 h 148838"/>
                <a:gd name="connsiteX5" fmla="*/ 89003 w 148823"/>
                <a:gd name="connsiteY5" fmla="*/ 1458 h 148838"/>
                <a:gd name="connsiteX6" fmla="*/ 87082 w 148823"/>
                <a:gd name="connsiteY6" fmla="*/ 128325 h 148838"/>
                <a:gd name="connsiteX7" fmla="*/ 20537 w 148823"/>
                <a:gd name="connsiteY7" fmla="*/ 86877 h 148838"/>
                <a:gd name="connsiteX8" fmla="*/ 20540 w 148823"/>
                <a:gd name="connsiteY8" fmla="*/ 61766 h 148838"/>
                <a:gd name="connsiteX9" fmla="*/ 61772 w 148823"/>
                <a:gd name="connsiteY9" fmla="*/ 20523 h 148838"/>
                <a:gd name="connsiteX10" fmla="*/ 128323 w 148823"/>
                <a:gd name="connsiteY10" fmla="*/ 61960 h 148838"/>
                <a:gd name="connsiteX11" fmla="*/ 128319 w 148823"/>
                <a:gd name="connsiteY11" fmla="*/ 87092 h 148838"/>
                <a:gd name="connsiteX12" fmla="*/ 87082 w 148823"/>
                <a:gd name="connsiteY12" fmla="*/ 128325 h 14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23" h="148838">
                  <a:moveTo>
                    <a:pt x="89003" y="1458"/>
                  </a:moveTo>
                  <a:cubicBezTo>
                    <a:pt x="48707" y="-6597"/>
                    <a:pt x="9512" y="19540"/>
                    <a:pt x="1458" y="59835"/>
                  </a:cubicBezTo>
                  <a:cubicBezTo>
                    <a:pt x="-6597" y="100131"/>
                    <a:pt x="19540" y="139326"/>
                    <a:pt x="59835" y="147381"/>
                  </a:cubicBezTo>
                  <a:cubicBezTo>
                    <a:pt x="100131" y="155435"/>
                    <a:pt x="139326" y="129298"/>
                    <a:pt x="147381" y="89003"/>
                  </a:cubicBezTo>
                  <a:cubicBezTo>
                    <a:pt x="149304" y="79379"/>
                    <a:pt x="149305" y="69470"/>
                    <a:pt x="147383" y="59846"/>
                  </a:cubicBezTo>
                  <a:cubicBezTo>
                    <a:pt x="141473" y="30394"/>
                    <a:pt x="118454" y="7371"/>
                    <a:pt x="89003" y="1458"/>
                  </a:cubicBezTo>
                  <a:close/>
                  <a:moveTo>
                    <a:pt x="87082" y="128325"/>
                  </a:moveTo>
                  <a:cubicBezTo>
                    <a:pt x="57260" y="135255"/>
                    <a:pt x="27467" y="116698"/>
                    <a:pt x="20537" y="86877"/>
                  </a:cubicBezTo>
                  <a:cubicBezTo>
                    <a:pt x="18617" y="78617"/>
                    <a:pt x="18618" y="70026"/>
                    <a:pt x="20540" y="61766"/>
                  </a:cubicBezTo>
                  <a:cubicBezTo>
                    <a:pt x="25234" y="41247"/>
                    <a:pt x="41254" y="25222"/>
                    <a:pt x="61772" y="20523"/>
                  </a:cubicBezTo>
                  <a:cubicBezTo>
                    <a:pt x="91593" y="13588"/>
                    <a:pt x="121389" y="32140"/>
                    <a:pt x="128323" y="61960"/>
                  </a:cubicBezTo>
                  <a:cubicBezTo>
                    <a:pt x="130246" y="70228"/>
                    <a:pt x="130244" y="78825"/>
                    <a:pt x="128319" y="87092"/>
                  </a:cubicBezTo>
                  <a:cubicBezTo>
                    <a:pt x="123619" y="107608"/>
                    <a:pt x="107597" y="123627"/>
                    <a:pt x="87082" y="128325"/>
                  </a:cubicBezTo>
                  <a:close/>
                </a:path>
              </a:pathLst>
            </a:custGeom>
            <a:solidFill>
              <a:srgbClr val="000000"/>
            </a:solidFill>
            <a:ln w="9525" cap="flat">
              <a:solidFill>
                <a:srgbClr val="00B050"/>
              </a:solidFill>
              <a:prstDash val="solid"/>
              <a:miter/>
            </a:ln>
          </p:spPr>
          <p:txBody>
            <a:bodyPr rtlCol="0" anchor="ctr"/>
            <a:lstStyle/>
            <a:p>
              <a:endParaRPr lang="en-GB"/>
            </a:p>
          </p:txBody>
        </p:sp>
      </p:grpSp>
      <p:pic>
        <p:nvPicPr>
          <p:cNvPr id="18" name="Graphic 17" descr="Upward trend with solid fill">
            <a:extLst>
              <a:ext uri="{FF2B5EF4-FFF2-40B4-BE49-F238E27FC236}">
                <a16:creationId xmlns:a16="http://schemas.microsoft.com/office/drawing/2014/main" id="{61B75216-CD12-4667-B263-D9CEBE8859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808" y="3223525"/>
            <a:ext cx="403377" cy="403377"/>
          </a:xfrm>
          <a:prstGeom prst="rect">
            <a:avLst/>
          </a:prstGeom>
        </p:spPr>
      </p:pic>
      <p:pic>
        <p:nvPicPr>
          <p:cNvPr id="20" name="Graphic 19" descr="Renewable Energy outline">
            <a:extLst>
              <a:ext uri="{FF2B5EF4-FFF2-40B4-BE49-F238E27FC236}">
                <a16:creationId xmlns:a16="http://schemas.microsoft.com/office/drawing/2014/main" id="{2638D388-2AFC-4190-B27F-9186183B4D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778" y="2619261"/>
            <a:ext cx="384481" cy="384481"/>
          </a:xfrm>
          <a:prstGeom prst="rect">
            <a:avLst/>
          </a:prstGeom>
        </p:spPr>
      </p:pic>
    </p:spTree>
    <p:extLst>
      <p:ext uri="{BB962C8B-B14F-4D97-AF65-F5344CB8AC3E}">
        <p14:creationId xmlns:p14="http://schemas.microsoft.com/office/powerpoint/2010/main" val="384157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68442F-DADA-4A57-AFD1-CC478C89E260}"/>
              </a:ext>
            </a:extLst>
          </p:cNvPr>
          <p:cNvSpPr txBox="1">
            <a:spLocks/>
          </p:cNvSpPr>
          <p:nvPr/>
        </p:nvSpPr>
        <p:spPr>
          <a:xfrm>
            <a:off x="198036" y="258583"/>
            <a:ext cx="10515600" cy="623160"/>
          </a:xfrm>
          <a:prstGeom prst="rect">
            <a:avLst/>
          </a:prstGeom>
        </p:spPr>
        <p:txBody>
          <a:bodyPr/>
          <a:lstStyle>
            <a:lvl1pPr algn="l" defTabSz="914400" rtl="0" eaLnBrk="1" latinLnBrk="0" hangingPunct="1">
              <a:lnSpc>
                <a:spcPct val="90000"/>
              </a:lnSpc>
              <a:spcBef>
                <a:spcPct val="0"/>
              </a:spcBef>
              <a:buNone/>
              <a:defRPr lang="en-GB" sz="3200" b="1" kern="1200" dirty="0">
                <a:solidFill>
                  <a:srgbClr val="7030A0"/>
                </a:solidFill>
                <a:latin typeface="+mj-lt"/>
                <a:ea typeface="+mj-ea"/>
                <a:cs typeface="+mj-cs"/>
              </a:defRPr>
            </a:lvl1pPr>
          </a:lstStyle>
          <a:p>
            <a:r>
              <a:rPr lang="en-GB" dirty="0"/>
              <a:t>Decarbonising Transport</a:t>
            </a:r>
          </a:p>
        </p:txBody>
      </p:sp>
      <p:pic>
        <p:nvPicPr>
          <p:cNvPr id="8" name="Picture 7">
            <a:extLst>
              <a:ext uri="{FF2B5EF4-FFF2-40B4-BE49-F238E27FC236}">
                <a16:creationId xmlns:a16="http://schemas.microsoft.com/office/drawing/2014/main" id="{3872B376-B725-4DAD-820B-2B29C0C7F56E}"/>
              </a:ext>
            </a:extLst>
          </p:cNvPr>
          <p:cNvPicPr>
            <a:picLocks noChangeAspect="1"/>
          </p:cNvPicPr>
          <p:nvPr/>
        </p:nvPicPr>
        <p:blipFill>
          <a:blip r:embed="rId2"/>
          <a:stretch>
            <a:fillRect/>
          </a:stretch>
        </p:blipFill>
        <p:spPr>
          <a:xfrm>
            <a:off x="198036" y="967862"/>
            <a:ext cx="8646929" cy="4596597"/>
          </a:xfrm>
          <a:prstGeom prst="rect">
            <a:avLst/>
          </a:prstGeom>
        </p:spPr>
      </p:pic>
    </p:spTree>
    <p:extLst>
      <p:ext uri="{BB962C8B-B14F-4D97-AF65-F5344CB8AC3E}">
        <p14:creationId xmlns:p14="http://schemas.microsoft.com/office/powerpoint/2010/main" val="362080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6E479-DF1F-4E68-B731-BF21463C7AC0}"/>
              </a:ext>
            </a:extLst>
          </p:cNvPr>
          <p:cNvSpPr>
            <a:spLocks noGrp="1"/>
          </p:cNvSpPr>
          <p:nvPr>
            <p:ph idx="1"/>
          </p:nvPr>
        </p:nvSpPr>
        <p:spPr/>
        <p:txBody>
          <a:bodyPr vert="horz" lIns="91440" tIns="45720" rIns="91440" bIns="45720" rtlCol="0" anchor="t">
            <a:normAutofit/>
          </a:bodyPr>
          <a:lstStyle/>
          <a:p>
            <a:pPr marL="0" indent="0">
              <a:buNone/>
            </a:pPr>
            <a:endParaRPr lang="en-GB" sz="2800" dirty="0">
              <a:cs typeface="Calibri"/>
            </a:endParaRPr>
          </a:p>
          <a:p>
            <a:endParaRPr lang="en-GB" dirty="0">
              <a:cs typeface="Calibri"/>
            </a:endParaRPr>
          </a:p>
        </p:txBody>
      </p:sp>
      <p:sp>
        <p:nvSpPr>
          <p:cNvPr id="2" name="TextBox 1">
            <a:extLst>
              <a:ext uri="{FF2B5EF4-FFF2-40B4-BE49-F238E27FC236}">
                <a16:creationId xmlns:a16="http://schemas.microsoft.com/office/drawing/2014/main" id="{4564D3F4-FB42-4943-BE39-D2C5E9614FA0}"/>
              </a:ext>
            </a:extLst>
          </p:cNvPr>
          <p:cNvSpPr txBox="1"/>
          <p:nvPr/>
        </p:nvSpPr>
        <p:spPr>
          <a:xfrm>
            <a:off x="198036" y="1282147"/>
            <a:ext cx="11515601" cy="2677656"/>
          </a:xfrm>
          <a:prstGeom prst="rect">
            <a:avLst/>
          </a:prstGeom>
          <a:noFill/>
        </p:spPr>
        <p:txBody>
          <a:bodyPr wrap="square" lIns="91440" tIns="45720" rIns="91440" bIns="45720" rtlCol="0" anchor="t">
            <a:spAutoFit/>
          </a:bodyPr>
          <a:lstStyle/>
          <a:p>
            <a:r>
              <a:rPr lang="en-GB" sz="2400" dirty="0"/>
              <a:t>19:45 Update on Net Zero Leicestershire: Strategy, Action Plan and Consultation</a:t>
            </a:r>
          </a:p>
          <a:p>
            <a:endParaRPr lang="en-GB" sz="2400" dirty="0"/>
          </a:p>
          <a:p>
            <a:r>
              <a:rPr lang="en-GB" sz="2400" dirty="0"/>
              <a:t>20:00 Workshop: Barriers and Solutions to Climate Action</a:t>
            </a:r>
          </a:p>
          <a:p>
            <a:endParaRPr lang="en-GB" sz="2400" dirty="0"/>
          </a:p>
          <a:p>
            <a:r>
              <a:rPr lang="en-GB" sz="2400" dirty="0"/>
              <a:t>20:20 Feedback and Next Steps</a:t>
            </a:r>
          </a:p>
          <a:p>
            <a:endParaRPr lang="en-GB" sz="2400" dirty="0"/>
          </a:p>
          <a:p>
            <a:r>
              <a:rPr lang="en-GB" sz="2400" dirty="0"/>
              <a:t>20:30 Close </a:t>
            </a:r>
          </a:p>
        </p:txBody>
      </p:sp>
      <p:sp>
        <p:nvSpPr>
          <p:cNvPr id="5" name="Title 1">
            <a:extLst>
              <a:ext uri="{FF2B5EF4-FFF2-40B4-BE49-F238E27FC236}">
                <a16:creationId xmlns:a16="http://schemas.microsoft.com/office/drawing/2014/main" id="{278C21A8-344F-4F6D-BB26-028B91F2B3E6}"/>
              </a:ext>
            </a:extLst>
          </p:cNvPr>
          <p:cNvSpPr txBox="1">
            <a:spLocks/>
          </p:cNvSpPr>
          <p:nvPr/>
        </p:nvSpPr>
        <p:spPr>
          <a:xfrm>
            <a:off x="198036" y="258583"/>
            <a:ext cx="10515600" cy="449522"/>
          </a:xfrm>
          <a:prstGeom prst="rect">
            <a:avLst/>
          </a:prstGeom>
        </p:spPr>
        <p:txBody>
          <a:bodyPr/>
          <a:lstStyle>
            <a:lvl1pPr algn="l" defTabSz="914400" rtl="0" eaLnBrk="1" latinLnBrk="0" hangingPunct="1">
              <a:lnSpc>
                <a:spcPct val="90000"/>
              </a:lnSpc>
              <a:spcBef>
                <a:spcPct val="0"/>
              </a:spcBef>
              <a:buNone/>
              <a:defRPr lang="en-GB" sz="3200" b="1" kern="1200" dirty="0">
                <a:solidFill>
                  <a:srgbClr val="7030A0"/>
                </a:solidFill>
                <a:latin typeface="+mj-lt"/>
                <a:ea typeface="+mj-ea"/>
                <a:cs typeface="+mj-cs"/>
              </a:defRPr>
            </a:lvl1pPr>
          </a:lstStyle>
          <a:p>
            <a:r>
              <a:rPr lang="en-GB" dirty="0"/>
              <a:t>Agenda</a:t>
            </a:r>
          </a:p>
        </p:txBody>
      </p:sp>
    </p:spTree>
    <p:extLst>
      <p:ext uri="{BB962C8B-B14F-4D97-AF65-F5344CB8AC3E}">
        <p14:creationId xmlns:p14="http://schemas.microsoft.com/office/powerpoint/2010/main" val="358566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3F4B-4555-4860-933B-63EC53503872}"/>
              </a:ext>
            </a:extLst>
          </p:cNvPr>
          <p:cNvSpPr>
            <a:spLocks noGrp="1"/>
          </p:cNvSpPr>
          <p:nvPr>
            <p:ph type="title"/>
          </p:nvPr>
        </p:nvSpPr>
        <p:spPr/>
        <p:txBody>
          <a:bodyPr lIns="91440" tIns="45720" rIns="91440" bIns="45720" anchor="t"/>
          <a:lstStyle/>
          <a:p>
            <a:r>
              <a:rPr lang="en-GB" dirty="0"/>
              <a:t>Net Zero Infrastructure</a:t>
            </a:r>
          </a:p>
        </p:txBody>
      </p:sp>
      <p:pic>
        <p:nvPicPr>
          <p:cNvPr id="5" name="Picture 4">
            <a:extLst>
              <a:ext uri="{FF2B5EF4-FFF2-40B4-BE49-F238E27FC236}">
                <a16:creationId xmlns:a16="http://schemas.microsoft.com/office/drawing/2014/main" id="{5533B568-6B89-4003-BD8D-6471D1011237}"/>
              </a:ext>
            </a:extLst>
          </p:cNvPr>
          <p:cNvPicPr>
            <a:picLocks noChangeAspect="1"/>
          </p:cNvPicPr>
          <p:nvPr/>
        </p:nvPicPr>
        <p:blipFill rotWithShape="1">
          <a:blip r:embed="rId2"/>
          <a:srcRect r="967" b="1033"/>
          <a:stretch/>
        </p:blipFill>
        <p:spPr>
          <a:xfrm>
            <a:off x="198036" y="944291"/>
            <a:ext cx="7679661" cy="4898948"/>
          </a:xfrm>
          <a:prstGeom prst="rect">
            <a:avLst/>
          </a:prstGeom>
        </p:spPr>
      </p:pic>
    </p:spTree>
    <p:extLst>
      <p:ext uri="{BB962C8B-B14F-4D97-AF65-F5344CB8AC3E}">
        <p14:creationId xmlns:p14="http://schemas.microsoft.com/office/powerpoint/2010/main" val="3826248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C95F-7AC5-4390-AE0A-72F3C44B7BA8}"/>
              </a:ext>
            </a:extLst>
          </p:cNvPr>
          <p:cNvSpPr>
            <a:spLocks noGrp="1"/>
          </p:cNvSpPr>
          <p:nvPr>
            <p:ph type="title"/>
          </p:nvPr>
        </p:nvSpPr>
        <p:spPr/>
        <p:txBody>
          <a:bodyPr/>
          <a:lstStyle/>
          <a:p>
            <a:r>
              <a:rPr lang="en-GB" dirty="0"/>
              <a:t>Green Economy</a:t>
            </a:r>
          </a:p>
        </p:txBody>
      </p:sp>
      <p:pic>
        <p:nvPicPr>
          <p:cNvPr id="9" name="Picture 8">
            <a:extLst>
              <a:ext uri="{FF2B5EF4-FFF2-40B4-BE49-F238E27FC236}">
                <a16:creationId xmlns:a16="http://schemas.microsoft.com/office/drawing/2014/main" id="{345FF4ED-B8FA-43C5-8255-8A2A0F814191}"/>
              </a:ext>
            </a:extLst>
          </p:cNvPr>
          <p:cNvPicPr>
            <a:picLocks noChangeAspect="1"/>
          </p:cNvPicPr>
          <p:nvPr/>
        </p:nvPicPr>
        <p:blipFill>
          <a:blip r:embed="rId2"/>
          <a:stretch>
            <a:fillRect/>
          </a:stretch>
        </p:blipFill>
        <p:spPr>
          <a:xfrm>
            <a:off x="198036" y="821096"/>
            <a:ext cx="8942985" cy="4665303"/>
          </a:xfrm>
          <a:prstGeom prst="rect">
            <a:avLst/>
          </a:prstGeom>
        </p:spPr>
      </p:pic>
    </p:spTree>
    <p:extLst>
      <p:ext uri="{BB962C8B-B14F-4D97-AF65-F5344CB8AC3E}">
        <p14:creationId xmlns:p14="http://schemas.microsoft.com/office/powerpoint/2010/main" val="4029993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9ED98-96A5-4A96-A224-C4D4600FB266}"/>
              </a:ext>
            </a:extLst>
          </p:cNvPr>
          <p:cNvSpPr>
            <a:spLocks noGrp="1"/>
          </p:cNvSpPr>
          <p:nvPr>
            <p:ph type="title"/>
          </p:nvPr>
        </p:nvSpPr>
        <p:spPr/>
        <p:txBody>
          <a:bodyPr/>
          <a:lstStyle/>
          <a:p>
            <a:r>
              <a:rPr lang="en-GB" dirty="0"/>
              <a:t>Climate Friendly Communities</a:t>
            </a:r>
          </a:p>
        </p:txBody>
      </p:sp>
      <p:pic>
        <p:nvPicPr>
          <p:cNvPr id="7" name="Picture 6">
            <a:extLst>
              <a:ext uri="{FF2B5EF4-FFF2-40B4-BE49-F238E27FC236}">
                <a16:creationId xmlns:a16="http://schemas.microsoft.com/office/drawing/2014/main" id="{C2ABF185-F9D3-4096-A096-F4786D7D9DCA}"/>
              </a:ext>
            </a:extLst>
          </p:cNvPr>
          <p:cNvPicPr>
            <a:picLocks noChangeAspect="1"/>
          </p:cNvPicPr>
          <p:nvPr/>
        </p:nvPicPr>
        <p:blipFill>
          <a:blip r:embed="rId2"/>
          <a:stretch>
            <a:fillRect/>
          </a:stretch>
        </p:blipFill>
        <p:spPr>
          <a:xfrm>
            <a:off x="198035" y="841047"/>
            <a:ext cx="9012871" cy="4789322"/>
          </a:xfrm>
          <a:prstGeom prst="rect">
            <a:avLst/>
          </a:prstGeom>
        </p:spPr>
      </p:pic>
    </p:spTree>
    <p:extLst>
      <p:ext uri="{BB962C8B-B14F-4D97-AF65-F5344CB8AC3E}">
        <p14:creationId xmlns:p14="http://schemas.microsoft.com/office/powerpoint/2010/main" val="266936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1692-1CDF-4824-8A2F-C74DDF4222F0}"/>
              </a:ext>
            </a:extLst>
          </p:cNvPr>
          <p:cNvSpPr>
            <a:spLocks noGrp="1"/>
          </p:cNvSpPr>
          <p:nvPr>
            <p:ph type="title"/>
          </p:nvPr>
        </p:nvSpPr>
        <p:spPr/>
        <p:txBody>
          <a:bodyPr/>
          <a:lstStyle/>
          <a:p>
            <a:r>
              <a:rPr lang="en-GB" dirty="0">
                <a:latin typeface="+mn-lt"/>
              </a:rPr>
              <a:t>Nature and Land Use</a:t>
            </a:r>
            <a:br>
              <a:rPr lang="en-GB" b="0" dirty="0">
                <a:latin typeface="Segoe UI" panose="020B0502040204020203" pitchFamily="34" charset="0"/>
              </a:rPr>
            </a:br>
            <a:endParaRPr lang="en-GB" dirty="0"/>
          </a:p>
        </p:txBody>
      </p:sp>
      <p:pic>
        <p:nvPicPr>
          <p:cNvPr id="7" name="Picture 6">
            <a:extLst>
              <a:ext uri="{FF2B5EF4-FFF2-40B4-BE49-F238E27FC236}">
                <a16:creationId xmlns:a16="http://schemas.microsoft.com/office/drawing/2014/main" id="{5D602C8D-AF8D-4E02-80A3-FF827E30494C}"/>
              </a:ext>
            </a:extLst>
          </p:cNvPr>
          <p:cNvPicPr>
            <a:picLocks noChangeAspect="1"/>
          </p:cNvPicPr>
          <p:nvPr/>
        </p:nvPicPr>
        <p:blipFill>
          <a:blip r:embed="rId2"/>
          <a:stretch>
            <a:fillRect/>
          </a:stretch>
        </p:blipFill>
        <p:spPr>
          <a:xfrm>
            <a:off x="198035" y="933224"/>
            <a:ext cx="8905627" cy="4452815"/>
          </a:xfrm>
          <a:prstGeom prst="rect">
            <a:avLst/>
          </a:prstGeom>
        </p:spPr>
      </p:pic>
    </p:spTree>
    <p:extLst>
      <p:ext uri="{BB962C8B-B14F-4D97-AF65-F5344CB8AC3E}">
        <p14:creationId xmlns:p14="http://schemas.microsoft.com/office/powerpoint/2010/main" val="196641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091E-0ECE-4AAA-A207-6F59FC71F635}"/>
              </a:ext>
            </a:extLst>
          </p:cNvPr>
          <p:cNvSpPr>
            <a:spLocks noGrp="1"/>
          </p:cNvSpPr>
          <p:nvPr>
            <p:ph type="title"/>
          </p:nvPr>
        </p:nvSpPr>
        <p:spPr/>
        <p:txBody>
          <a:bodyPr/>
          <a:lstStyle/>
          <a:p>
            <a:r>
              <a:rPr lang="en-GB" dirty="0"/>
              <a:t>Net Zero Actions</a:t>
            </a:r>
          </a:p>
        </p:txBody>
      </p:sp>
      <p:graphicFrame>
        <p:nvGraphicFramePr>
          <p:cNvPr id="6" name="Content Placeholder 5">
            <a:extLst>
              <a:ext uri="{FF2B5EF4-FFF2-40B4-BE49-F238E27FC236}">
                <a16:creationId xmlns:a16="http://schemas.microsoft.com/office/drawing/2014/main" id="{89082AC0-F32F-4161-83F7-1A0A57C7DA57}"/>
              </a:ext>
            </a:extLst>
          </p:cNvPr>
          <p:cNvGraphicFramePr>
            <a:graphicFrameLocks noGrp="1"/>
          </p:cNvGraphicFramePr>
          <p:nvPr>
            <p:ph idx="1"/>
            <p:extLst>
              <p:ext uri="{D42A27DB-BD31-4B8C-83A1-F6EECF244321}">
                <p14:modId xmlns:p14="http://schemas.microsoft.com/office/powerpoint/2010/main" val="966230663"/>
              </p:ext>
            </p:extLst>
          </p:nvPr>
        </p:nvGraphicFramePr>
        <p:xfrm>
          <a:off x="198036" y="2181883"/>
          <a:ext cx="7775557" cy="3569602"/>
        </p:xfrm>
        <a:graphic>
          <a:graphicData uri="http://schemas.openxmlformats.org/drawingml/2006/table">
            <a:tbl>
              <a:tblPr firstRow="1" bandRow="1">
                <a:tableStyleId>{7DF18680-E054-41AD-8BC1-D1AEF772440D}</a:tableStyleId>
              </a:tblPr>
              <a:tblGrid>
                <a:gridCol w="734595">
                  <a:extLst>
                    <a:ext uri="{9D8B030D-6E8A-4147-A177-3AD203B41FA5}">
                      <a16:colId xmlns:a16="http://schemas.microsoft.com/office/drawing/2014/main" val="2718513094"/>
                    </a:ext>
                  </a:extLst>
                </a:gridCol>
                <a:gridCol w="1038663">
                  <a:extLst>
                    <a:ext uri="{9D8B030D-6E8A-4147-A177-3AD203B41FA5}">
                      <a16:colId xmlns:a16="http://schemas.microsoft.com/office/drawing/2014/main" val="2159038233"/>
                    </a:ext>
                  </a:extLst>
                </a:gridCol>
                <a:gridCol w="3671192">
                  <a:extLst>
                    <a:ext uri="{9D8B030D-6E8A-4147-A177-3AD203B41FA5}">
                      <a16:colId xmlns:a16="http://schemas.microsoft.com/office/drawing/2014/main" val="2404202281"/>
                    </a:ext>
                  </a:extLst>
                </a:gridCol>
                <a:gridCol w="1520402">
                  <a:extLst>
                    <a:ext uri="{9D8B030D-6E8A-4147-A177-3AD203B41FA5}">
                      <a16:colId xmlns:a16="http://schemas.microsoft.com/office/drawing/2014/main" val="2799616272"/>
                    </a:ext>
                  </a:extLst>
                </a:gridCol>
                <a:gridCol w="810705">
                  <a:extLst>
                    <a:ext uri="{9D8B030D-6E8A-4147-A177-3AD203B41FA5}">
                      <a16:colId xmlns:a16="http://schemas.microsoft.com/office/drawing/2014/main" val="5698405"/>
                    </a:ext>
                  </a:extLst>
                </a:gridCol>
              </a:tblGrid>
              <a:tr h="419689">
                <a:tc>
                  <a:txBody>
                    <a:bodyPr/>
                    <a:lstStyle/>
                    <a:p>
                      <a:r>
                        <a:rPr lang="en-GB" sz="1200"/>
                        <a:t>Action Ref</a:t>
                      </a:r>
                    </a:p>
                  </a:txBody>
                  <a:tcPr anchor="ctr"/>
                </a:tc>
                <a:tc>
                  <a:txBody>
                    <a:bodyPr/>
                    <a:lstStyle/>
                    <a:p>
                      <a:r>
                        <a:rPr lang="en-GB" sz="1200"/>
                        <a:t>Objective</a:t>
                      </a:r>
                    </a:p>
                  </a:txBody>
                  <a:tcPr anchor="ctr"/>
                </a:tc>
                <a:tc>
                  <a:txBody>
                    <a:bodyPr/>
                    <a:lstStyle/>
                    <a:p>
                      <a:r>
                        <a:rPr lang="en-GB" sz="1200" dirty="0"/>
                        <a:t>Action</a:t>
                      </a:r>
                    </a:p>
                  </a:txBody>
                  <a:tcPr anchor="ctr"/>
                </a:tc>
                <a:tc>
                  <a:txBody>
                    <a:bodyPr/>
                    <a:lstStyle/>
                    <a:p>
                      <a:r>
                        <a:rPr lang="en-GB" sz="1200" dirty="0"/>
                        <a:t>Partners</a:t>
                      </a:r>
                    </a:p>
                  </a:txBody>
                  <a:tcPr anchor="ctr"/>
                </a:tc>
                <a:tc>
                  <a:txBody>
                    <a:bodyPr/>
                    <a:lstStyle/>
                    <a:p>
                      <a:r>
                        <a:rPr lang="en-GB" sz="1200" dirty="0"/>
                        <a:t>Timescale</a:t>
                      </a:r>
                    </a:p>
                  </a:txBody>
                  <a:tcPr anchor="ctr"/>
                </a:tc>
                <a:extLst>
                  <a:ext uri="{0D108BD9-81ED-4DB2-BD59-A6C34878D82A}">
                    <a16:rowId xmlns:a16="http://schemas.microsoft.com/office/drawing/2014/main" val="360859675"/>
                  </a:ext>
                </a:extLst>
              </a:tr>
              <a:tr h="251814">
                <a:tc gridSpan="5">
                  <a:txBody>
                    <a:bodyPr/>
                    <a:lstStyle/>
                    <a:p>
                      <a:r>
                        <a:rPr lang="en-GB" sz="1200" b="1" kern="1200">
                          <a:solidFill>
                            <a:schemeClr val="dk1"/>
                          </a:solidFill>
                          <a:effectLst/>
                        </a:rPr>
                        <a:t>LEAD – actions where Leicestershire County Council has control or major influence</a:t>
                      </a:r>
                      <a:r>
                        <a:rPr lang="en-GB" sz="1200" b="0" kern="1200">
                          <a:solidFill>
                            <a:schemeClr val="dk1"/>
                          </a:solidFill>
                          <a:effectLst/>
                        </a:rPr>
                        <a:t> </a:t>
                      </a:r>
                      <a:endParaRPr lang="en-GB" sz="120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5158186"/>
                  </a:ext>
                </a:extLst>
              </a:tr>
              <a:tr h="503626">
                <a:tc>
                  <a:txBody>
                    <a:bodyPr/>
                    <a:lstStyle/>
                    <a:p>
                      <a:pPr algn="l" rtl="0" fontAlgn="base">
                        <a:buFont typeface="+mj-lt"/>
                        <a:buNone/>
                      </a:pPr>
                      <a:r>
                        <a:rPr lang="en-GB" sz="1000" b="0" dirty="0">
                          <a:effectLst/>
                        </a:rPr>
                        <a:t>T1</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dirty="0">
                          <a:solidFill>
                            <a:srgbClr val="000000"/>
                          </a:solidFill>
                          <a:effectLst/>
                        </a:rPr>
                        <a:t>All </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kern="1200" dirty="0">
                          <a:solidFill>
                            <a:schemeClr val="dk1"/>
                          </a:solidFill>
                          <a:effectLst/>
                        </a:rPr>
                        <a:t>Continue to work towards Net Zero operations by 2030 by implementing the LCC Carbon Reduction Programme to address the council’s fleet and business travel emissions</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a:solidFill>
                            <a:srgbClr val="000000"/>
                          </a:solidFill>
                          <a:effectLst/>
                        </a:rPr>
                        <a:t>S  </a:t>
                      </a:r>
                      <a:endParaRPr lang="en-GB" sz="10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5671693"/>
                  </a:ext>
                </a:extLst>
              </a:tr>
              <a:tr h="643522">
                <a:tc>
                  <a:txBody>
                    <a:bodyPr/>
                    <a:lstStyle/>
                    <a:p>
                      <a:pPr algn="l" rtl="0" fontAlgn="base">
                        <a:buFont typeface="+mj-lt"/>
                        <a:buNone/>
                      </a:pPr>
                      <a:r>
                        <a:rPr lang="en-GB" sz="1000" b="0" dirty="0">
                          <a:effectLst/>
                        </a:rPr>
                        <a:t>T2</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dirty="0">
                          <a:solidFill>
                            <a:srgbClr val="000000"/>
                          </a:solidFill>
                          <a:effectLst/>
                        </a:rPr>
                        <a:t>All </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dirty="0">
                          <a:effectLst/>
                        </a:rPr>
                        <a:t>Develop a vision and strategy for decarbonised transport for Leicestershire in the new Local Transport Plan 4 </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dirty="0">
                          <a:solidFill>
                            <a:srgbClr val="000000"/>
                          </a:solidFill>
                          <a:effectLst/>
                        </a:rPr>
                        <a:t>District councils, Leicester City Council, public transport providers, Midlands Connect</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buFont typeface="+mj-lt"/>
                        <a:buNone/>
                      </a:pPr>
                      <a:r>
                        <a:rPr lang="en-GB" sz="1000" b="0" dirty="0">
                          <a:solidFill>
                            <a:srgbClr val="000000"/>
                          </a:solidFill>
                          <a:effectLst/>
                        </a:rPr>
                        <a:t>S  </a:t>
                      </a:r>
                      <a:endParaRPr lang="en-GB" sz="10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85453893"/>
                  </a:ext>
                </a:extLst>
              </a:tr>
              <a:tr h="251814">
                <a:tc gridSpan="5">
                  <a:txBody>
                    <a:bodyPr/>
                    <a:lstStyle/>
                    <a:p>
                      <a:pPr algn="l" rtl="0" fontAlgn="base">
                        <a:buFont typeface="+mj-lt"/>
                        <a:buNone/>
                      </a:pPr>
                      <a:r>
                        <a:rPr lang="en-GB" sz="1200" b="1" kern="1200">
                          <a:solidFill>
                            <a:schemeClr val="dk1"/>
                          </a:solidFill>
                          <a:effectLst/>
                        </a:rPr>
                        <a:t>ASK – actions where Leicestershire County Council wants to work in partnership and asks of key stakeholders  </a:t>
                      </a:r>
                      <a:endParaRPr lang="en-GB" sz="900" b="1" i="0">
                        <a:effectLst/>
                        <a:latin typeface="Calibri" panose="020F0502020204030204" pitchFamily="34" charset="0"/>
                      </a:endParaRPr>
                    </a:p>
                  </a:txBody>
                  <a:tcPr/>
                </a:tc>
                <a:tc hMerge="1">
                  <a:txBody>
                    <a:bodyPr/>
                    <a:lstStyle/>
                    <a:p>
                      <a:pPr algn="l" rtl="0" fontAlgn="base">
                        <a:buFont typeface="+mj-lt"/>
                        <a:buNone/>
                      </a:pPr>
                      <a:endParaRPr lang="en-GB" sz="1100" b="0" i="0">
                        <a:effectLst/>
                        <a:latin typeface="Calibri" panose="020F0502020204030204" pitchFamily="34" charset="0"/>
                      </a:endParaRPr>
                    </a:p>
                  </a:txBody>
                  <a:tcPr/>
                </a:tc>
                <a:tc hMerge="1">
                  <a:txBody>
                    <a:bodyPr/>
                    <a:lstStyle/>
                    <a:p>
                      <a:pPr algn="l" rtl="0" fontAlgn="base">
                        <a:buFont typeface="+mj-lt"/>
                        <a:buNone/>
                      </a:pPr>
                      <a:endParaRPr lang="en-GB" sz="1100" b="0" i="0">
                        <a:effectLst/>
                        <a:latin typeface="Calibri" panose="020F050202020403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19373675"/>
                  </a:ext>
                </a:extLst>
              </a:tr>
              <a:tr h="363730">
                <a:tc>
                  <a:txBody>
                    <a:bodyPr/>
                    <a:lstStyle/>
                    <a:p>
                      <a:pPr algn="l" rtl="0" fontAlgn="base">
                        <a:buFont typeface="+mj-lt"/>
                        <a:buNone/>
                      </a:pPr>
                      <a:r>
                        <a:rPr lang="en-GB" sz="1000" b="0" dirty="0">
                          <a:solidFill>
                            <a:srgbClr val="000000"/>
                          </a:solidFill>
                          <a:effectLst/>
                        </a:rPr>
                        <a:t>T3</a:t>
                      </a:r>
                      <a:endParaRPr lang="en-GB" sz="1000"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GB" sz="1000" b="0" dirty="0">
                          <a:solidFill>
                            <a:srgbClr val="000000"/>
                          </a:solidFill>
                          <a:effectLst/>
                        </a:rPr>
                        <a:t>4 </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r>
                        <a:rPr lang="en-GB" sz="1000" b="0">
                          <a:effectLst/>
                        </a:rPr>
                        <a:t>Investigate the council’s role in Accelerating EV Charging Infrastructure </a:t>
                      </a:r>
                      <a:endParaRPr lang="en-GB" sz="1000" b="0" i="0">
                        <a:effectLst/>
                        <a:latin typeface="Arial" panose="020B0604020202020204" pitchFamily="34" charset="0"/>
                        <a:cs typeface="Arial" panose="020B0604020202020204" pitchFamily="34" charset="0"/>
                      </a:endParaRPr>
                    </a:p>
                  </a:txBody>
                  <a:tcPr/>
                </a:tc>
                <a:tc>
                  <a:txBody>
                    <a:bodyPr/>
                    <a:lstStyle/>
                    <a:p>
                      <a:pPr algn="l" rtl="0" fontAlgn="base"/>
                      <a:r>
                        <a:rPr lang="en-GB" sz="1000" b="0">
                          <a:solidFill>
                            <a:srgbClr val="000000"/>
                          </a:solidFill>
                          <a:effectLst/>
                        </a:rPr>
                        <a:t>Midlands Connect </a:t>
                      </a:r>
                      <a:endParaRPr lang="en-GB" sz="1000" b="0" i="0">
                        <a:effectLst/>
                        <a:latin typeface="Arial" panose="020B0604020202020204" pitchFamily="34" charset="0"/>
                        <a:cs typeface="Arial" panose="020B0604020202020204" pitchFamily="34" charset="0"/>
                      </a:endParaRPr>
                    </a:p>
                  </a:txBody>
                  <a:tcPr/>
                </a:tc>
                <a:tc>
                  <a:txBody>
                    <a:bodyPr/>
                    <a:lstStyle/>
                    <a:p>
                      <a:pPr algn="l" rtl="0" fontAlgn="base"/>
                      <a:r>
                        <a:rPr lang="en-GB" sz="1000" b="0" dirty="0">
                          <a:solidFill>
                            <a:srgbClr val="000000"/>
                          </a:solidFill>
                          <a:effectLst/>
                        </a:rPr>
                        <a:t> S</a:t>
                      </a:r>
                      <a:endParaRPr lang="en-GB" sz="1000" b="0" i="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694814"/>
                  </a:ext>
                </a:extLst>
              </a:tr>
              <a:tr h="251814">
                <a:tc gridSpan="5">
                  <a:txBody>
                    <a:bodyPr/>
                    <a:lstStyle/>
                    <a:p>
                      <a:pPr algn="l" rtl="0" fontAlgn="base">
                        <a:buFont typeface="+mj-lt"/>
                        <a:buNone/>
                      </a:pPr>
                      <a:r>
                        <a:rPr lang="en-GB" sz="1200" b="1" kern="1200">
                          <a:solidFill>
                            <a:schemeClr val="dk1"/>
                          </a:solidFill>
                          <a:effectLst/>
                        </a:rPr>
                        <a:t>INFLUENCE</a:t>
                      </a:r>
                      <a:r>
                        <a:rPr lang="en-GB" sz="1200" b="0" kern="1200">
                          <a:solidFill>
                            <a:schemeClr val="dk1"/>
                          </a:solidFill>
                          <a:effectLst/>
                        </a:rPr>
                        <a:t> </a:t>
                      </a:r>
                      <a:r>
                        <a:rPr lang="en-GB" sz="1200" b="1" kern="1200">
                          <a:solidFill>
                            <a:schemeClr val="dk1"/>
                          </a:solidFill>
                          <a:effectLst/>
                        </a:rPr>
                        <a:t>–</a:t>
                      </a:r>
                      <a:r>
                        <a:rPr lang="en-GB" sz="1200" b="0" kern="1200">
                          <a:solidFill>
                            <a:schemeClr val="dk1"/>
                          </a:solidFill>
                          <a:effectLst/>
                        </a:rPr>
                        <a:t> </a:t>
                      </a:r>
                      <a:r>
                        <a:rPr lang="en-GB" sz="1200" b="1" kern="1200">
                          <a:solidFill>
                            <a:schemeClr val="dk1"/>
                          </a:solidFill>
                          <a:effectLst/>
                        </a:rPr>
                        <a:t>actions where Leicestershire County Council will seek to influence and inspire others </a:t>
                      </a:r>
                      <a:endParaRPr lang="en-GB" sz="1000" b="1" i="0">
                        <a:solidFill>
                          <a:srgbClr val="000000"/>
                        </a:solidFill>
                        <a:effectLst/>
                        <a:latin typeface="Arial" panose="020B0604020202020204" pitchFamily="34" charset="0"/>
                        <a:cs typeface="Arial" panose="020B0604020202020204" pitchFamily="34" charset="0"/>
                      </a:endParaRPr>
                    </a:p>
                  </a:txBody>
                  <a:tcPr/>
                </a:tc>
                <a:tc hMerge="1">
                  <a:txBody>
                    <a:bodyPr/>
                    <a:lstStyle/>
                    <a:p>
                      <a:pPr algn="l" rtl="0" fontAlgn="base"/>
                      <a:endParaRPr lang="en-GB" sz="1200" b="0" i="0">
                        <a:effectLst/>
                        <a:latin typeface="Arial" panose="020B0604020202020204" pitchFamily="34" charset="0"/>
                        <a:cs typeface="Arial" panose="020B0604020202020204" pitchFamily="34" charset="0"/>
                      </a:endParaRPr>
                    </a:p>
                  </a:txBody>
                  <a:tcPr/>
                </a:tc>
                <a:tc hMerge="1">
                  <a:txBody>
                    <a:bodyPr/>
                    <a:lstStyle/>
                    <a:p>
                      <a:pPr algn="l" rtl="0" fontAlgn="base"/>
                      <a:endParaRPr lang="en-GB" sz="1200" b="0" i="0">
                        <a:effectLst/>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98270554"/>
                  </a:ext>
                </a:extLst>
              </a:tr>
              <a:tr h="643522">
                <a:tc>
                  <a:txBody>
                    <a:bodyPr/>
                    <a:lstStyle/>
                    <a:p>
                      <a:pPr algn="l" rtl="0" fontAlgn="base">
                        <a:buFont typeface="+mj-lt"/>
                        <a:buNone/>
                      </a:pPr>
                      <a:r>
                        <a:rPr lang="en-GB" sz="1000" b="0" dirty="0">
                          <a:solidFill>
                            <a:srgbClr val="000000"/>
                          </a:solidFill>
                          <a:effectLst/>
                        </a:rPr>
                        <a:t>T4</a:t>
                      </a:r>
                      <a:endParaRPr lang="en-GB" sz="1000" b="0" i="0" dirty="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GB" sz="1000" b="0" dirty="0">
                          <a:solidFill>
                            <a:srgbClr val="000000"/>
                          </a:solidFill>
                          <a:effectLst/>
                        </a:rPr>
                        <a:t>All </a:t>
                      </a:r>
                      <a:endParaRPr lang="en-GB" sz="1000" b="0" i="0" dirty="0">
                        <a:effectLst/>
                        <a:latin typeface="Arial" panose="020B0604020202020204" pitchFamily="34" charset="0"/>
                        <a:cs typeface="Arial" panose="020B0604020202020204" pitchFamily="34" charset="0"/>
                      </a:endParaRPr>
                    </a:p>
                  </a:txBody>
                  <a:tcPr/>
                </a:tc>
                <a:tc>
                  <a:txBody>
                    <a:bodyPr/>
                    <a:lstStyle/>
                    <a:p>
                      <a:pPr algn="l" rtl="0" fontAlgn="base"/>
                      <a:r>
                        <a:rPr lang="en-GB" sz="1000" b="0">
                          <a:effectLst/>
                        </a:rPr>
                        <a:t>Engage with government for policy and long term funding allocations to support the delivery of capital schemes and promotional activity to decarbonise transport and to clarify its role </a:t>
                      </a:r>
                      <a:endParaRPr lang="en-GB" sz="1000" b="0" i="0">
                        <a:effectLst/>
                        <a:latin typeface="Arial" panose="020B0604020202020204" pitchFamily="34" charset="0"/>
                        <a:cs typeface="Arial" panose="020B0604020202020204" pitchFamily="34" charset="0"/>
                      </a:endParaRPr>
                    </a:p>
                  </a:txBody>
                  <a:tcPr/>
                </a:tc>
                <a:tc>
                  <a:txBody>
                    <a:bodyPr/>
                    <a:lstStyle/>
                    <a:p>
                      <a:pPr algn="l" rtl="0" fontAlgn="base"/>
                      <a:r>
                        <a:rPr lang="en-GB" sz="1000" b="0">
                          <a:solidFill>
                            <a:srgbClr val="000000"/>
                          </a:solidFill>
                          <a:effectLst/>
                        </a:rPr>
                        <a:t> ADEPT, Midlands Connect, neighbouring authorities, </a:t>
                      </a:r>
                      <a:endParaRPr lang="en-GB" sz="1000" b="0" i="0">
                        <a:solidFill>
                          <a:srgbClr val="000000"/>
                        </a:solidFill>
                        <a:effectLst/>
                        <a:latin typeface="Arial" panose="020B0604020202020204" pitchFamily="34" charset="0"/>
                        <a:cs typeface="Arial" panose="020B0604020202020204" pitchFamily="34" charset="0"/>
                      </a:endParaRPr>
                    </a:p>
                  </a:txBody>
                  <a:tcPr/>
                </a:tc>
                <a:tc>
                  <a:txBody>
                    <a:bodyPr/>
                    <a:lstStyle/>
                    <a:p>
                      <a:pPr algn="l" rtl="0" fontAlgn="base"/>
                      <a:r>
                        <a:rPr lang="en-GB" sz="1000" b="0" dirty="0">
                          <a:solidFill>
                            <a:srgbClr val="000000"/>
                          </a:solidFill>
                          <a:effectLst/>
                        </a:rPr>
                        <a:t> S</a:t>
                      </a:r>
                      <a:endParaRPr lang="en-GB" sz="1000" b="0" i="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7214132"/>
                  </a:ext>
                </a:extLst>
              </a:tr>
            </a:tbl>
          </a:graphicData>
        </a:graphic>
      </p:graphicFrame>
      <p:pic>
        <p:nvPicPr>
          <p:cNvPr id="5" name="Picture 4">
            <a:extLst>
              <a:ext uri="{FF2B5EF4-FFF2-40B4-BE49-F238E27FC236}">
                <a16:creationId xmlns:a16="http://schemas.microsoft.com/office/drawing/2014/main" id="{093AABB8-21DE-4965-85D5-ED33D617CFB4}"/>
              </a:ext>
            </a:extLst>
          </p:cNvPr>
          <p:cNvPicPr>
            <a:picLocks noChangeAspect="1"/>
          </p:cNvPicPr>
          <p:nvPr/>
        </p:nvPicPr>
        <p:blipFill>
          <a:blip r:embed="rId2"/>
          <a:stretch>
            <a:fillRect/>
          </a:stretch>
        </p:blipFill>
        <p:spPr>
          <a:xfrm>
            <a:off x="5694204" y="85874"/>
            <a:ext cx="5240095" cy="2041281"/>
          </a:xfrm>
          <a:prstGeom prst="rect">
            <a:avLst/>
          </a:prstGeom>
        </p:spPr>
      </p:pic>
      <p:sp>
        <p:nvSpPr>
          <p:cNvPr id="7" name="TextBox 6">
            <a:extLst>
              <a:ext uri="{FF2B5EF4-FFF2-40B4-BE49-F238E27FC236}">
                <a16:creationId xmlns:a16="http://schemas.microsoft.com/office/drawing/2014/main" id="{F50D227A-008F-47EF-9385-8F1C5247EF7D}"/>
              </a:ext>
            </a:extLst>
          </p:cNvPr>
          <p:cNvSpPr txBox="1"/>
          <p:nvPr/>
        </p:nvSpPr>
        <p:spPr>
          <a:xfrm>
            <a:off x="140067" y="5751485"/>
            <a:ext cx="906771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05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scale: Short 0-2 years (S), Medium 2-5 years (M), Long &gt;5 years (L) </a:t>
            </a:r>
          </a:p>
        </p:txBody>
      </p:sp>
      <p:sp>
        <p:nvSpPr>
          <p:cNvPr id="9" name="TextBox 8">
            <a:extLst>
              <a:ext uri="{FF2B5EF4-FFF2-40B4-BE49-F238E27FC236}">
                <a16:creationId xmlns:a16="http://schemas.microsoft.com/office/drawing/2014/main" id="{15307632-5AA8-4887-B7D5-5086DF0183E2}"/>
              </a:ext>
            </a:extLst>
          </p:cNvPr>
          <p:cNvSpPr txBox="1"/>
          <p:nvPr/>
        </p:nvSpPr>
        <p:spPr>
          <a:xfrm>
            <a:off x="215741" y="1121828"/>
            <a:ext cx="5240095" cy="646331"/>
          </a:xfrm>
          <a:prstGeom prst="rect">
            <a:avLst/>
          </a:prstGeom>
          <a:noFill/>
        </p:spPr>
        <p:txBody>
          <a:bodyPr wrap="square">
            <a:spAutoFit/>
          </a:bodyPr>
          <a:lstStyle/>
          <a:p>
            <a:pPr algn="ctr"/>
            <a:r>
              <a:rPr lang="en-GB" dirty="0">
                <a:cs typeface="Arial" panose="020B0604020202020204" pitchFamily="34" charset="0"/>
              </a:rPr>
              <a:t>The action plan includes over </a:t>
            </a:r>
            <a:r>
              <a:rPr lang="en-GB" sz="1800" dirty="0">
                <a:cs typeface="Arial" panose="020B0604020202020204" pitchFamily="34" charset="0"/>
              </a:rPr>
              <a:t>150 actions across the five themes</a:t>
            </a:r>
          </a:p>
        </p:txBody>
      </p:sp>
      <p:sp>
        <p:nvSpPr>
          <p:cNvPr id="10" name="TextBox 9">
            <a:extLst>
              <a:ext uri="{FF2B5EF4-FFF2-40B4-BE49-F238E27FC236}">
                <a16:creationId xmlns:a16="http://schemas.microsoft.com/office/drawing/2014/main" id="{CD531C5E-48F9-4BE1-B37E-7F81E63B3CD5}"/>
              </a:ext>
            </a:extLst>
          </p:cNvPr>
          <p:cNvSpPr txBox="1"/>
          <p:nvPr/>
        </p:nvSpPr>
        <p:spPr>
          <a:xfrm>
            <a:off x="7067324" y="3754654"/>
            <a:ext cx="5240095" cy="369332"/>
          </a:xfrm>
          <a:prstGeom prst="rect">
            <a:avLst/>
          </a:prstGeom>
          <a:noFill/>
        </p:spPr>
        <p:txBody>
          <a:bodyPr wrap="square">
            <a:spAutoFit/>
          </a:bodyPr>
          <a:lstStyle/>
          <a:p>
            <a:pPr algn="ctr"/>
            <a:r>
              <a:rPr lang="en-GB" dirty="0">
                <a:cs typeface="Arial" panose="020B0604020202020204" pitchFamily="34" charset="0"/>
              </a:rPr>
              <a:t>Example from Transport</a:t>
            </a:r>
            <a:endParaRPr lang="en-GB" sz="1800" dirty="0">
              <a:cs typeface="Arial" panose="020B0604020202020204" pitchFamily="34" charset="0"/>
            </a:endParaRPr>
          </a:p>
        </p:txBody>
      </p:sp>
    </p:spTree>
    <p:extLst>
      <p:ext uri="{BB962C8B-B14F-4D97-AF65-F5344CB8AC3E}">
        <p14:creationId xmlns:p14="http://schemas.microsoft.com/office/powerpoint/2010/main" val="3860357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0962A-77B6-49DA-9934-EC140A11EE5F}"/>
              </a:ext>
            </a:extLst>
          </p:cNvPr>
          <p:cNvSpPr>
            <a:spLocks noGrp="1"/>
          </p:cNvSpPr>
          <p:nvPr>
            <p:ph idx="1"/>
          </p:nvPr>
        </p:nvSpPr>
        <p:spPr>
          <a:xfrm>
            <a:off x="198036" y="1145063"/>
            <a:ext cx="11766223" cy="3886314"/>
          </a:xfrm>
        </p:spPr>
        <p:txBody>
          <a:bodyPr vert="horz" lIns="91440" tIns="45720" rIns="91440" bIns="45720" rtlCol="0" anchor="t">
            <a:normAutofit fontScale="92500" lnSpcReduction="10000"/>
          </a:bodyPr>
          <a:lstStyle/>
          <a:p>
            <a:pPr marL="0" indent="0">
              <a:spcBef>
                <a:spcPts val="600"/>
              </a:spcBef>
              <a:spcAft>
                <a:spcPts val="600"/>
              </a:spcAft>
              <a:buNone/>
            </a:pPr>
            <a:r>
              <a:rPr lang="en-GB" sz="1900" b="1" dirty="0">
                <a:effectLst/>
                <a:ea typeface="Calibri" panose="020F0502020204030204" pitchFamily="34" charset="0"/>
                <a:cs typeface="Arial" panose="020B0604020202020204" pitchFamily="34" charset="0"/>
              </a:rPr>
              <a:t>Objective:  </a:t>
            </a:r>
            <a:r>
              <a:rPr lang="en-GB" sz="1900" dirty="0">
                <a:effectLst/>
                <a:ea typeface="Calibri" panose="020F0502020204030204" pitchFamily="34" charset="0"/>
                <a:cs typeface="Arial" panose="020B0604020202020204" pitchFamily="34" charset="0"/>
              </a:rPr>
              <a:t>To share the Council’s strategy and plans for achieving net zero carbon for Leicestershire and to seek feedback from stakeholders and residents:</a:t>
            </a:r>
          </a:p>
          <a:p>
            <a:pPr>
              <a:spcBef>
                <a:spcPts val="600"/>
              </a:spcBef>
              <a:spcAft>
                <a:spcPts val="600"/>
              </a:spcAft>
            </a:pPr>
            <a:r>
              <a:rPr lang="en-GB" sz="1900" dirty="0">
                <a:cs typeface="Arial" panose="020B0604020202020204" pitchFamily="34" charset="0"/>
              </a:rPr>
              <a:t>Open for 12 weeks 4</a:t>
            </a:r>
            <a:r>
              <a:rPr lang="en-GB" sz="1900" baseline="30000" dirty="0">
                <a:cs typeface="Arial" panose="020B0604020202020204" pitchFamily="34" charset="0"/>
              </a:rPr>
              <a:t>th</a:t>
            </a:r>
            <a:r>
              <a:rPr lang="en-GB" sz="1900" dirty="0">
                <a:cs typeface="Arial" panose="020B0604020202020204" pitchFamily="34" charset="0"/>
              </a:rPr>
              <a:t> May – 26</a:t>
            </a:r>
            <a:r>
              <a:rPr lang="en-GB" sz="1900" baseline="30000" dirty="0">
                <a:cs typeface="Arial" panose="020B0604020202020204" pitchFamily="34" charset="0"/>
              </a:rPr>
              <a:t>th</a:t>
            </a:r>
            <a:r>
              <a:rPr lang="en-GB" sz="1900" dirty="0">
                <a:cs typeface="Arial" panose="020B0604020202020204" pitchFamily="34" charset="0"/>
              </a:rPr>
              <a:t> July 2022.</a:t>
            </a:r>
          </a:p>
          <a:p>
            <a:pPr>
              <a:spcBef>
                <a:spcPts val="600"/>
              </a:spcBef>
              <a:spcAft>
                <a:spcPts val="600"/>
              </a:spcAft>
            </a:pPr>
            <a:r>
              <a:rPr lang="en-GB" sz="1900" dirty="0">
                <a:cs typeface="Arial" panose="020B0604020202020204" pitchFamily="34" charset="0"/>
              </a:rPr>
              <a:t>Offers an opportunity to add to the Strategy and Action Plan, identify synergies with other organisations’ plans and to engage and inspire the public.</a:t>
            </a:r>
          </a:p>
          <a:p>
            <a:pPr>
              <a:spcBef>
                <a:spcPts val="600"/>
              </a:spcBef>
              <a:spcAft>
                <a:spcPts val="600"/>
              </a:spcAft>
            </a:pPr>
            <a:r>
              <a:rPr lang="en-GB" sz="1900" dirty="0">
                <a:cs typeface="Arial" panose="020B0604020202020204" pitchFamily="34" charset="0"/>
              </a:rPr>
              <a:t>Access the full strategy and action plan, alongside the consultation through the Council’s </a:t>
            </a:r>
            <a:r>
              <a:rPr lang="en-GB" sz="1900" dirty="0">
                <a:cs typeface="Arial" panose="020B0604020202020204" pitchFamily="34" charset="0"/>
                <a:hlinkClick r:id="rId3"/>
              </a:rPr>
              <a:t>‘Have Your Say’ webpage here</a:t>
            </a:r>
            <a:r>
              <a:rPr lang="en-GB" sz="1900" dirty="0">
                <a:cs typeface="Arial" panose="020B0604020202020204" pitchFamily="34" charset="0"/>
              </a:rPr>
              <a:t>.</a:t>
            </a:r>
          </a:p>
          <a:p>
            <a:pPr>
              <a:spcBef>
                <a:spcPts val="600"/>
              </a:spcBef>
              <a:spcAft>
                <a:spcPts val="600"/>
              </a:spcAft>
            </a:pPr>
            <a:r>
              <a:rPr lang="en-GB" sz="1900" dirty="0">
                <a:cs typeface="Arial" panose="020B0604020202020204" pitchFamily="34" charset="0"/>
              </a:rPr>
              <a:t>We welcome your feedback and input by completing the survey.</a:t>
            </a:r>
          </a:p>
          <a:p>
            <a:pPr>
              <a:spcBef>
                <a:spcPts val="600"/>
              </a:spcBef>
              <a:spcAft>
                <a:spcPts val="600"/>
              </a:spcAft>
            </a:pPr>
            <a:r>
              <a:rPr lang="en-GB" sz="1900" dirty="0">
                <a:cs typeface="Arial" panose="020B0604020202020204" pitchFamily="34" charset="0"/>
              </a:rPr>
              <a:t>Attendance at events and public spaces aims to increase engagement and representation.</a:t>
            </a:r>
          </a:p>
          <a:p>
            <a:pPr>
              <a:spcBef>
                <a:spcPts val="600"/>
              </a:spcBef>
              <a:spcAft>
                <a:spcPts val="600"/>
              </a:spcAft>
            </a:pPr>
            <a:r>
              <a:rPr lang="en-GB" sz="1900" dirty="0">
                <a:cs typeface="Arial" panose="020B0604020202020204" pitchFamily="34" charset="0"/>
              </a:rPr>
              <a:t>Following the consultation, a consultation summary will be produced and feedback fed into the strategy and action plan in Autumn 2022</a:t>
            </a:r>
          </a:p>
          <a:p>
            <a:pPr>
              <a:spcBef>
                <a:spcPts val="600"/>
              </a:spcBef>
              <a:spcAft>
                <a:spcPts val="600"/>
              </a:spcAft>
            </a:pPr>
            <a:r>
              <a:rPr lang="en-GB" sz="1900" dirty="0">
                <a:cs typeface="Arial" panose="020B0604020202020204" pitchFamily="34" charset="0"/>
              </a:rPr>
              <a:t>There will also be ongoing engagement on net zero as reflected in the Climate Friendly Communities theme</a:t>
            </a:r>
          </a:p>
          <a:p>
            <a:endParaRPr lang="en-GB" dirty="0"/>
          </a:p>
        </p:txBody>
      </p:sp>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7030A0"/>
                </a:solidFill>
                <a:latin typeface="Calibri" panose="020F0502020204030204"/>
              </a:rPr>
              <a:t>Net Zero 2045 Strategy and Action Plan Consultation</a:t>
            </a:r>
            <a:endPar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CAF6D-6556-4905-8661-4159A6A39BF3}"/>
              </a:ext>
            </a:extLst>
          </p:cNvPr>
          <p:cNvSpPr>
            <a:spLocks noGrp="1"/>
          </p:cNvSpPr>
          <p:nvPr>
            <p:ph type="ctrTitle"/>
          </p:nvPr>
        </p:nvSpPr>
        <p:spPr>
          <a:xfrm>
            <a:off x="1524000" y="1319396"/>
            <a:ext cx="9144000" cy="2387600"/>
          </a:xfrm>
        </p:spPr>
        <p:txBody>
          <a:bodyPr/>
          <a:lstStyle/>
          <a:p>
            <a:r>
              <a:rPr lang="en-GB" dirty="0"/>
              <a:t>The Role of Local Councils</a:t>
            </a:r>
          </a:p>
        </p:txBody>
      </p:sp>
      <p:pic>
        <p:nvPicPr>
          <p:cNvPr id="3" name="Picture 2">
            <a:extLst>
              <a:ext uri="{FF2B5EF4-FFF2-40B4-BE49-F238E27FC236}">
                <a16:creationId xmlns:a16="http://schemas.microsoft.com/office/drawing/2014/main" id="{3EFDFFF5-790B-42A0-8C58-DF6C0926DA73}"/>
              </a:ext>
            </a:extLst>
          </p:cNvPr>
          <p:cNvPicPr>
            <a:picLocks noChangeAspect="1"/>
          </p:cNvPicPr>
          <p:nvPr/>
        </p:nvPicPr>
        <p:blipFill>
          <a:blip r:embed="rId3"/>
          <a:stretch>
            <a:fillRect/>
          </a:stretch>
        </p:blipFill>
        <p:spPr>
          <a:xfrm>
            <a:off x="1864254" y="3610745"/>
            <a:ext cx="8463492" cy="436728"/>
          </a:xfrm>
          <a:prstGeom prst="rect">
            <a:avLst/>
          </a:prstGeom>
        </p:spPr>
      </p:pic>
    </p:spTree>
    <p:extLst>
      <p:ext uri="{BB962C8B-B14F-4D97-AF65-F5344CB8AC3E}">
        <p14:creationId xmlns:p14="http://schemas.microsoft.com/office/powerpoint/2010/main" val="1855099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0962A-77B6-49DA-9934-EC140A11EE5F}"/>
              </a:ext>
            </a:extLst>
          </p:cNvPr>
          <p:cNvSpPr>
            <a:spLocks noGrp="1"/>
          </p:cNvSpPr>
          <p:nvPr>
            <p:ph idx="1"/>
          </p:nvPr>
        </p:nvSpPr>
        <p:spPr>
          <a:xfrm>
            <a:off x="198036" y="1145063"/>
            <a:ext cx="11766223" cy="3886314"/>
          </a:xfrm>
        </p:spPr>
        <p:txBody>
          <a:bodyPr vert="horz" lIns="91440" tIns="45720" rIns="91440" bIns="45720" rtlCol="0" anchor="t">
            <a:normAutofit/>
          </a:bodyPr>
          <a:lstStyle/>
          <a:p>
            <a:pPr marL="0" indent="0">
              <a:spcBef>
                <a:spcPts val="600"/>
              </a:spcBef>
              <a:spcAft>
                <a:spcPts val="600"/>
              </a:spcAft>
              <a:buNone/>
            </a:pPr>
            <a:r>
              <a:rPr lang="en-GB" sz="1900" dirty="0">
                <a:effectLst/>
                <a:ea typeface="Calibri" panose="020F0502020204030204" pitchFamily="34" charset="0"/>
                <a:cs typeface="Arial" panose="020B0604020202020204" pitchFamily="34" charset="0"/>
              </a:rPr>
              <a:t>A Leicestershire Parish and Town Council Climate </a:t>
            </a:r>
            <a:r>
              <a:rPr lang="en-GB" sz="1900" dirty="0">
                <a:ea typeface="Calibri" panose="020F0502020204030204" pitchFamily="34" charset="0"/>
                <a:cs typeface="Arial" panose="020B0604020202020204" pitchFamily="34" charset="0"/>
              </a:rPr>
              <a:t>A</a:t>
            </a:r>
            <a:r>
              <a:rPr lang="en-GB" sz="1900" dirty="0">
                <a:effectLst/>
                <a:ea typeface="Calibri" panose="020F0502020204030204" pitchFamily="34" charset="0"/>
                <a:cs typeface="Arial" panose="020B0604020202020204" pitchFamily="34" charset="0"/>
              </a:rPr>
              <a:t>ction Day was held on 3</a:t>
            </a:r>
            <a:r>
              <a:rPr lang="en-GB" sz="1900" baseline="30000" dirty="0">
                <a:effectLst/>
                <a:ea typeface="Calibri" panose="020F0502020204030204" pitchFamily="34" charset="0"/>
                <a:cs typeface="Arial" panose="020B0604020202020204" pitchFamily="34" charset="0"/>
              </a:rPr>
              <a:t>rd</a:t>
            </a:r>
            <a:r>
              <a:rPr lang="en-GB" sz="1900" dirty="0">
                <a:effectLst/>
                <a:ea typeface="Calibri" panose="020F0502020204030204" pitchFamily="34" charset="0"/>
                <a:cs typeface="Arial" panose="020B0604020202020204" pitchFamily="34" charset="0"/>
              </a:rPr>
              <a:t> December 2020 with 35 delegates</a:t>
            </a:r>
          </a:p>
          <a:p>
            <a:pPr marL="0" indent="0">
              <a:spcBef>
                <a:spcPts val="600"/>
              </a:spcBef>
              <a:spcAft>
                <a:spcPts val="600"/>
              </a:spcAft>
              <a:buNone/>
            </a:pPr>
            <a:r>
              <a:rPr lang="en-GB" sz="1900" dirty="0">
                <a:effectLst/>
                <a:ea typeface="Calibri" panose="020F0502020204030204" pitchFamily="34" charset="0"/>
                <a:cs typeface="Arial" panose="020B0604020202020204" pitchFamily="34" charset="0"/>
              </a:rPr>
              <a:t>This included an introduction to climate science and policy, workshops on community engagement and action planning</a:t>
            </a:r>
          </a:p>
          <a:p>
            <a:pPr marL="0" indent="0">
              <a:spcBef>
                <a:spcPts val="600"/>
              </a:spcBef>
              <a:spcAft>
                <a:spcPts val="600"/>
              </a:spcAft>
              <a:buNone/>
            </a:pPr>
            <a:r>
              <a:rPr lang="en-GB" sz="1900" dirty="0">
                <a:effectLst/>
                <a:ea typeface="Calibri" panose="020F0502020204030204" pitchFamily="34" charset="0"/>
                <a:cs typeface="Arial" panose="020B0604020202020204" pitchFamily="34" charset="0"/>
              </a:rPr>
              <a:t>Outputs are available at: </a:t>
            </a:r>
            <a:r>
              <a:rPr lang="en-GB" sz="1900" dirty="0">
                <a:ea typeface="Calibri" panose="020F0502020204030204" pitchFamily="34" charset="0"/>
                <a:cs typeface="Arial" panose="020B0604020202020204" pitchFamily="34" charset="0"/>
                <a:hlinkClick r:id="rId3"/>
              </a:rPr>
              <a:t>https://www.leicestershirecommunities.org.uk/cs/climate-action.html</a:t>
            </a:r>
            <a:r>
              <a:rPr lang="en-GB" sz="1900" dirty="0">
                <a:ea typeface="Calibri" panose="020F0502020204030204" pitchFamily="34" charset="0"/>
                <a:cs typeface="Arial" panose="020B0604020202020204" pitchFamily="34" charset="0"/>
              </a:rPr>
              <a:t> including</a:t>
            </a:r>
          </a:p>
          <a:p>
            <a:pPr>
              <a:spcBef>
                <a:spcPts val="600"/>
              </a:spcBef>
              <a:spcAft>
                <a:spcPts val="600"/>
              </a:spcAft>
              <a:buFontTx/>
              <a:buChar char="-"/>
            </a:pPr>
            <a:r>
              <a:rPr lang="en-GB" sz="1900" dirty="0">
                <a:effectLst/>
                <a:ea typeface="Calibri" panose="020F0502020204030204" pitchFamily="34" charset="0"/>
                <a:cs typeface="Arial" panose="020B0604020202020204" pitchFamily="34" charset="0"/>
              </a:rPr>
              <a:t>List of target audiences, key messages and communication channels</a:t>
            </a:r>
          </a:p>
          <a:p>
            <a:pPr>
              <a:spcBef>
                <a:spcPts val="600"/>
              </a:spcBef>
              <a:spcAft>
                <a:spcPts val="600"/>
              </a:spcAft>
              <a:buFontTx/>
              <a:buChar char="-"/>
            </a:pPr>
            <a:r>
              <a:rPr lang="en-GB" sz="1900" dirty="0">
                <a:effectLst/>
                <a:ea typeface="Calibri" panose="020F0502020204030204" pitchFamily="34" charset="0"/>
                <a:cs typeface="Arial" panose="020B0604020202020204" pitchFamily="34" charset="0"/>
              </a:rPr>
              <a:t>A long lis</a:t>
            </a:r>
            <a:r>
              <a:rPr lang="en-GB" sz="1900" dirty="0">
                <a:ea typeface="Calibri" panose="020F0502020204030204" pitchFamily="34" charset="0"/>
                <a:cs typeface="Arial" panose="020B0604020202020204" pitchFamily="34" charset="0"/>
              </a:rPr>
              <a:t>t of actions that can be taken by Local Councils to tackle climate change</a:t>
            </a:r>
          </a:p>
          <a:p>
            <a:pPr>
              <a:spcBef>
                <a:spcPts val="600"/>
              </a:spcBef>
              <a:spcAft>
                <a:spcPts val="600"/>
              </a:spcAft>
              <a:buFontTx/>
              <a:buChar char="-"/>
            </a:pPr>
            <a:r>
              <a:rPr lang="en-GB" sz="1900" dirty="0">
                <a:effectLst/>
                <a:ea typeface="Calibri" panose="020F0502020204030204" pitchFamily="34" charset="0"/>
                <a:cs typeface="Arial" panose="020B0604020202020204" pitchFamily="34" charset="0"/>
              </a:rPr>
              <a:t>Resources available e.g. </a:t>
            </a:r>
            <a:r>
              <a:rPr lang="en-GB" sz="1900" dirty="0">
                <a:effectLst/>
                <a:ea typeface="Calibri" panose="020F0502020204030204" pitchFamily="34" charset="0"/>
                <a:cs typeface="Arial" panose="020B0604020202020204" pitchFamily="34" charset="0"/>
                <a:hlinkClick r:id="rId4"/>
              </a:rPr>
              <a:t>CSE Neighbourhood Development Planning support</a:t>
            </a:r>
            <a:r>
              <a:rPr lang="en-GB" sz="1900" dirty="0">
                <a:effectLst/>
                <a:ea typeface="Calibri" panose="020F0502020204030204" pitchFamily="34" charset="0"/>
                <a:cs typeface="Arial" panose="020B0604020202020204" pitchFamily="34" charset="0"/>
              </a:rPr>
              <a:t>, </a:t>
            </a:r>
            <a:r>
              <a:rPr lang="en-GB" sz="1900" dirty="0">
                <a:effectLst/>
                <a:ea typeface="Calibri" panose="020F0502020204030204" pitchFamily="34" charset="0"/>
                <a:cs typeface="Arial" panose="020B0604020202020204" pitchFamily="34" charset="0"/>
                <a:hlinkClick r:id="rId5"/>
              </a:rPr>
              <a:t>Midlands Net Zero Hub Carbon Footprint Tool</a:t>
            </a:r>
            <a:r>
              <a:rPr lang="en-GB" sz="1900" dirty="0">
                <a:effectLst/>
                <a:ea typeface="Calibri" panose="020F0502020204030204" pitchFamily="34" charset="0"/>
                <a:cs typeface="Arial" panose="020B0604020202020204" pitchFamily="34" charset="0"/>
              </a:rPr>
              <a:t>, </a:t>
            </a:r>
            <a:r>
              <a:rPr lang="en-GB" sz="1900" dirty="0">
                <a:effectLst/>
                <a:ea typeface="Calibri" panose="020F0502020204030204" pitchFamily="34" charset="0"/>
                <a:cs typeface="Arial" panose="020B0604020202020204" pitchFamily="34" charset="0"/>
                <a:hlinkClick r:id="rId6"/>
              </a:rPr>
              <a:t>CSE advice leaflets</a:t>
            </a:r>
            <a:endParaRPr lang="en-GB" sz="1900" dirty="0">
              <a:effectLst/>
              <a:ea typeface="Calibri" panose="020F0502020204030204" pitchFamily="34" charset="0"/>
              <a:cs typeface="Arial" panose="020B0604020202020204" pitchFamily="34" charset="0"/>
            </a:endParaRPr>
          </a:p>
          <a:p>
            <a:pPr>
              <a:spcBef>
                <a:spcPts val="600"/>
              </a:spcBef>
              <a:spcAft>
                <a:spcPts val="600"/>
              </a:spcAft>
              <a:buFontTx/>
              <a:buChar char="-"/>
            </a:pPr>
            <a:r>
              <a:rPr lang="en-GB" sz="1900" dirty="0">
                <a:ea typeface="Calibri" panose="020F0502020204030204" pitchFamily="34" charset="0"/>
                <a:cs typeface="Arial" panose="020B0604020202020204" pitchFamily="34" charset="0"/>
              </a:rPr>
              <a:t>Action Plan templates</a:t>
            </a:r>
            <a:endParaRPr lang="en-GB" sz="1900" dirty="0">
              <a:effectLst/>
              <a:ea typeface="Calibri" panose="020F0502020204030204" pitchFamily="34" charset="0"/>
              <a:cs typeface="Arial" panose="020B0604020202020204" pitchFamily="34" charset="0"/>
            </a:endParaRPr>
          </a:p>
          <a:p>
            <a:pPr marL="0" indent="0">
              <a:spcBef>
                <a:spcPts val="600"/>
              </a:spcBef>
              <a:spcAft>
                <a:spcPts val="600"/>
              </a:spcAft>
              <a:buNone/>
            </a:pPr>
            <a:endParaRPr lang="en-GB" sz="1900" dirty="0">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7030A0"/>
                </a:solidFill>
                <a:latin typeface="Calibri" panose="020F0502020204030204"/>
              </a:rPr>
              <a:t>What have we done to date?</a:t>
            </a:r>
            <a:endPar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297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7030A0"/>
                </a:solidFill>
                <a:latin typeface="Calibri" panose="020F0502020204030204"/>
              </a:rPr>
              <a:t>Examples of actions Local Councils can take </a:t>
            </a:r>
            <a:endPar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76E25848-B0D0-49D2-B529-BE6A2F485843}"/>
              </a:ext>
            </a:extLst>
          </p:cNvPr>
          <p:cNvGraphicFramePr/>
          <p:nvPr>
            <p:extLst>
              <p:ext uri="{D42A27DB-BD31-4B8C-83A1-F6EECF244321}">
                <p14:modId xmlns:p14="http://schemas.microsoft.com/office/powerpoint/2010/main" val="2880275173"/>
              </p:ext>
            </p:extLst>
          </p:nvPr>
        </p:nvGraphicFramePr>
        <p:xfrm>
          <a:off x="198036" y="907235"/>
          <a:ext cx="9222154" cy="4250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14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0962A-77B6-49DA-9934-EC140A11EE5F}"/>
              </a:ext>
            </a:extLst>
          </p:cNvPr>
          <p:cNvSpPr>
            <a:spLocks noGrp="1"/>
          </p:cNvSpPr>
          <p:nvPr>
            <p:ph idx="1"/>
          </p:nvPr>
        </p:nvSpPr>
        <p:spPr>
          <a:xfrm>
            <a:off x="273377" y="1485843"/>
            <a:ext cx="11766223" cy="3886314"/>
          </a:xfrm>
        </p:spPr>
        <p:txBody>
          <a:bodyPr vert="horz" lIns="91440" tIns="45720" rIns="91440" bIns="45720" rtlCol="0" anchor="t">
            <a:normAutofit/>
          </a:bodyPr>
          <a:lstStyle/>
          <a:p>
            <a:pPr marL="0" indent="0">
              <a:spcBef>
                <a:spcPts val="600"/>
              </a:spcBef>
              <a:spcAft>
                <a:spcPts val="600"/>
              </a:spcAft>
              <a:buNone/>
            </a:pPr>
            <a:r>
              <a:rPr lang="en-GB" sz="1900" dirty="0">
                <a:cs typeface="Arial" panose="020B0604020202020204" pitchFamily="34" charset="0"/>
              </a:rPr>
              <a:t>With other 10,000 Local Councils nationally, together we can have a great impact!</a:t>
            </a:r>
          </a:p>
          <a:p>
            <a:pPr marL="0" indent="0">
              <a:spcBef>
                <a:spcPts val="600"/>
              </a:spcBef>
              <a:spcAft>
                <a:spcPts val="600"/>
              </a:spcAft>
              <a:buNone/>
            </a:pPr>
            <a:r>
              <a:rPr lang="en-GB" sz="1900" dirty="0">
                <a:cs typeface="Arial" panose="020B0604020202020204" pitchFamily="34" charset="0"/>
              </a:rPr>
              <a:t>Case Study: </a:t>
            </a:r>
            <a:r>
              <a:rPr lang="en-GB" sz="1900" dirty="0">
                <a:cs typeface="Arial" panose="020B0604020202020204" pitchFamily="34" charset="0"/>
                <a:hlinkClick r:id="rId3"/>
              </a:rPr>
              <a:t>Leicestershire Urban Verge Wildlife Project</a:t>
            </a:r>
            <a:endParaRPr lang="en-GB" sz="1900" dirty="0">
              <a:cs typeface="Arial" panose="020B0604020202020204" pitchFamily="34" charset="0"/>
            </a:endParaRPr>
          </a:p>
          <a:p>
            <a:pPr marL="0" indent="0">
              <a:spcBef>
                <a:spcPts val="600"/>
              </a:spcBef>
              <a:spcAft>
                <a:spcPts val="600"/>
              </a:spcAft>
              <a:buNone/>
            </a:pPr>
            <a:endParaRPr lang="en-GB" sz="1900" b="1" dirty="0">
              <a:highlight>
                <a:srgbClr val="FFFF00"/>
              </a:highlight>
              <a:cs typeface="Arial" panose="020B0604020202020204" pitchFamily="34" charset="0"/>
            </a:endParaRPr>
          </a:p>
          <a:p>
            <a:pPr marL="0" indent="0">
              <a:spcBef>
                <a:spcPts val="600"/>
              </a:spcBef>
              <a:spcAft>
                <a:spcPts val="600"/>
              </a:spcAft>
              <a:buNone/>
            </a:pPr>
            <a:r>
              <a:rPr lang="en-GB" sz="1900" dirty="0">
                <a:cs typeface="Arial" panose="020B0604020202020204" pitchFamily="34" charset="0"/>
              </a:rPr>
              <a:t>We’d like you to think about…</a:t>
            </a:r>
          </a:p>
          <a:p>
            <a:pPr>
              <a:spcBef>
                <a:spcPts val="600"/>
              </a:spcBef>
              <a:spcAft>
                <a:spcPts val="600"/>
              </a:spcAft>
              <a:buFontTx/>
              <a:buChar char="-"/>
            </a:pPr>
            <a:r>
              <a:rPr lang="en-GB" sz="1900" dirty="0">
                <a:cs typeface="Arial" panose="020B0604020202020204" pitchFamily="34" charset="0"/>
              </a:rPr>
              <a:t>What are the key actions you can deliver to support a Net Zero Leicestershire?</a:t>
            </a:r>
          </a:p>
          <a:p>
            <a:pPr>
              <a:spcBef>
                <a:spcPts val="600"/>
              </a:spcBef>
              <a:spcAft>
                <a:spcPts val="600"/>
              </a:spcAft>
              <a:buFontTx/>
              <a:buChar char="-"/>
            </a:pPr>
            <a:r>
              <a:rPr lang="en-GB" sz="1900" dirty="0">
                <a:cs typeface="Arial" panose="020B0604020202020204" pitchFamily="34" charset="0"/>
              </a:rPr>
              <a:t>What are the key barriers to Local Councils taking this action?</a:t>
            </a:r>
          </a:p>
          <a:p>
            <a:pPr>
              <a:spcBef>
                <a:spcPts val="600"/>
              </a:spcBef>
              <a:spcAft>
                <a:spcPts val="600"/>
              </a:spcAft>
              <a:buFontTx/>
              <a:buChar char="-"/>
            </a:pPr>
            <a:r>
              <a:rPr lang="en-GB" sz="1900" dirty="0">
                <a:cs typeface="Arial" panose="020B0604020202020204" pitchFamily="34" charset="0"/>
              </a:rPr>
              <a:t>How can we work together to overcome them / What support is required?</a:t>
            </a:r>
          </a:p>
          <a:p>
            <a:pPr marL="0" indent="0">
              <a:spcBef>
                <a:spcPts val="600"/>
              </a:spcBef>
              <a:spcAft>
                <a:spcPts val="600"/>
              </a:spcAft>
              <a:buNone/>
            </a:pPr>
            <a:endParaRPr lang="en-GB" sz="1900" b="1" dirty="0">
              <a:cs typeface="Arial" panose="020B0604020202020204" pitchFamily="34" charset="0"/>
            </a:endParaRPr>
          </a:p>
          <a:p>
            <a:pPr marL="0" indent="0">
              <a:spcBef>
                <a:spcPts val="600"/>
              </a:spcBef>
              <a:spcAft>
                <a:spcPts val="600"/>
              </a:spcAft>
              <a:buNone/>
            </a:pPr>
            <a:endParaRPr lang="en-GB" sz="1900" dirty="0">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rPr>
              <a:t>What are the barriers to acting on climate change and how can we work together to over come them?</a:t>
            </a:r>
          </a:p>
        </p:txBody>
      </p:sp>
    </p:spTree>
    <p:extLst>
      <p:ext uri="{BB962C8B-B14F-4D97-AF65-F5344CB8AC3E}">
        <p14:creationId xmlns:p14="http://schemas.microsoft.com/office/powerpoint/2010/main" val="399787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6E479-DF1F-4E68-B731-BF21463C7AC0}"/>
              </a:ext>
            </a:extLst>
          </p:cNvPr>
          <p:cNvSpPr>
            <a:spLocks noGrp="1"/>
          </p:cNvSpPr>
          <p:nvPr>
            <p:ph idx="1"/>
          </p:nvPr>
        </p:nvSpPr>
        <p:spPr/>
        <p:txBody>
          <a:bodyPr vert="horz" lIns="91440" tIns="45720" rIns="91440" bIns="45720" rtlCol="0" anchor="t">
            <a:normAutofit/>
          </a:bodyPr>
          <a:lstStyle/>
          <a:p>
            <a:pPr marL="0" indent="0">
              <a:buNone/>
            </a:pPr>
            <a:endParaRPr lang="en-GB" sz="2800" dirty="0">
              <a:cs typeface="Calibri"/>
            </a:endParaRPr>
          </a:p>
          <a:p>
            <a:endParaRPr lang="en-GB" dirty="0">
              <a:cs typeface="Calibri"/>
            </a:endParaRPr>
          </a:p>
        </p:txBody>
      </p:sp>
      <p:sp>
        <p:nvSpPr>
          <p:cNvPr id="2" name="TextBox 1">
            <a:extLst>
              <a:ext uri="{FF2B5EF4-FFF2-40B4-BE49-F238E27FC236}">
                <a16:creationId xmlns:a16="http://schemas.microsoft.com/office/drawing/2014/main" id="{4564D3F4-FB42-4943-BE39-D2C5E9614FA0}"/>
              </a:ext>
            </a:extLst>
          </p:cNvPr>
          <p:cNvSpPr txBox="1"/>
          <p:nvPr/>
        </p:nvSpPr>
        <p:spPr>
          <a:xfrm>
            <a:off x="198036" y="1282147"/>
            <a:ext cx="11515601" cy="4154984"/>
          </a:xfrm>
          <a:prstGeom prst="rect">
            <a:avLst/>
          </a:prstGeom>
          <a:noFill/>
        </p:spPr>
        <p:txBody>
          <a:bodyPr wrap="square" lIns="91440" tIns="45720" rIns="91440" bIns="45720" rtlCol="0" anchor="t">
            <a:spAutoFit/>
          </a:bodyPr>
          <a:lstStyle/>
          <a:p>
            <a:pPr>
              <a:spcAft>
                <a:spcPts val="1200"/>
              </a:spcAft>
            </a:pPr>
            <a:r>
              <a:rPr lang="en-GB" sz="2000" dirty="0">
                <a:effectLst/>
                <a:ea typeface="Times New Roman" panose="02020603050405020304" pitchFamily="18" charset="0"/>
                <a:cs typeface="Arial" panose="020B0604020202020204" pitchFamily="34" charset="0"/>
              </a:rPr>
              <a:t>The County Council </a:t>
            </a:r>
            <a:r>
              <a:rPr lang="en-GB" sz="2000" b="1" dirty="0">
                <a:effectLst/>
                <a:ea typeface="Times New Roman" panose="02020603050405020304" pitchFamily="18" charset="0"/>
                <a:cs typeface="Arial" panose="020B0604020202020204" pitchFamily="34" charset="0"/>
              </a:rPr>
              <a:t>declared a climate emergency in 2019</a:t>
            </a:r>
          </a:p>
          <a:p>
            <a:pPr>
              <a:spcAft>
                <a:spcPts val="1200"/>
              </a:spcAft>
            </a:pPr>
            <a:r>
              <a:rPr lang="en-GB" sz="2000" dirty="0">
                <a:ea typeface="Times New Roman" panose="02020603050405020304" pitchFamily="18" charset="0"/>
                <a:cs typeface="Arial" panose="020B0604020202020204" pitchFamily="34" charset="0"/>
              </a:rPr>
              <a:t>We plan to</a:t>
            </a:r>
            <a:r>
              <a:rPr lang="en-GB" sz="2000" dirty="0">
                <a:effectLst/>
                <a:ea typeface="Times New Roman" panose="02020603050405020304" pitchFamily="18" charset="0"/>
                <a:cs typeface="Arial" panose="020B0604020202020204" pitchFamily="34" charset="0"/>
              </a:rPr>
              <a:t> achieve net zero carbon for our own operations by 2030, having already reduced emissions by 74% since 2008-09</a:t>
            </a:r>
          </a:p>
          <a:p>
            <a:pPr>
              <a:spcAft>
                <a:spcPts val="1200"/>
              </a:spcAft>
            </a:pPr>
            <a:r>
              <a:rPr lang="en-GB" sz="2000" dirty="0">
                <a:ea typeface="Times New Roman" panose="02020603050405020304" pitchFamily="18" charset="0"/>
                <a:cs typeface="Arial" panose="020B0604020202020204" pitchFamily="34" charset="0"/>
              </a:rPr>
              <a:t>We also committed to </a:t>
            </a:r>
            <a:r>
              <a:rPr lang="en-GB" sz="2000" dirty="0">
                <a:effectLst/>
                <a:ea typeface="Times New Roman" panose="02020603050405020304" pitchFamily="18" charset="0"/>
                <a:cs typeface="Arial" panose="020B0604020202020204" pitchFamily="34" charset="0"/>
              </a:rPr>
              <a:t>working with others to achieve </a:t>
            </a:r>
            <a:r>
              <a:rPr lang="en-GB" sz="2000" b="1" dirty="0">
                <a:effectLst/>
                <a:ea typeface="Times New Roman" panose="02020603050405020304" pitchFamily="18" charset="0"/>
                <a:cs typeface="Arial" panose="020B0604020202020204" pitchFamily="34" charset="0"/>
              </a:rPr>
              <a:t>net zero carbon in Leicestershire by 2045</a:t>
            </a:r>
          </a:p>
          <a:p>
            <a:pPr>
              <a:spcAft>
                <a:spcPts val="1200"/>
              </a:spcAft>
            </a:pPr>
            <a:r>
              <a:rPr lang="en-GB" sz="2000" dirty="0">
                <a:cs typeface="Arial"/>
              </a:rPr>
              <a:t>To facilitate this we commissioned research into the county’s </a:t>
            </a:r>
            <a:r>
              <a:rPr lang="en-GB" sz="2000" dirty="0">
                <a:ea typeface="+mn-lt"/>
                <a:cs typeface="+mn-lt"/>
              </a:rPr>
              <a:t>carbon</a:t>
            </a:r>
            <a:r>
              <a:rPr lang="en-GB" sz="2000" dirty="0">
                <a:cs typeface="Arial"/>
              </a:rPr>
              <a:t> baseline emissions, pathways to net zero and have developed the Leicestershire 2045 Net Zero Strategy and Action Plan</a:t>
            </a:r>
          </a:p>
          <a:p>
            <a:pPr>
              <a:spcAft>
                <a:spcPts val="1200"/>
              </a:spcAft>
            </a:pPr>
            <a:r>
              <a:rPr lang="en-GB" sz="2000" dirty="0">
                <a:cs typeface="Arial"/>
              </a:rPr>
              <a:t>We are holding a</a:t>
            </a:r>
            <a:r>
              <a:rPr lang="en-GB" sz="2000" b="1" dirty="0">
                <a:cs typeface="Arial"/>
              </a:rPr>
              <a:t> 12 week consultation open from May to July 2022</a:t>
            </a:r>
            <a:r>
              <a:rPr lang="en-GB" sz="2000" dirty="0">
                <a:cs typeface="Arial"/>
              </a:rPr>
              <a:t>, where we will seek </a:t>
            </a:r>
            <a:r>
              <a:rPr lang="en-GB" sz="2000" dirty="0">
                <a:effectLst/>
                <a:ea typeface="Calibri" panose="020F0502020204030204" pitchFamily="34" charset="0"/>
                <a:cs typeface="Arial"/>
              </a:rPr>
              <a:t>feedback from stakeholders and residents before finalising the strategy and plan for September 2022</a:t>
            </a:r>
          </a:p>
          <a:p>
            <a:pPr>
              <a:spcAft>
                <a:spcPts val="1200"/>
              </a:spcAft>
            </a:pPr>
            <a:r>
              <a:rPr lang="en-GB" sz="2000" dirty="0">
                <a:cs typeface="Arial" panose="020B0604020202020204" pitchFamily="34" charset="0"/>
              </a:rPr>
              <a:t>Consultation survey is available at </a:t>
            </a:r>
            <a:r>
              <a:rPr lang="en-GB" sz="1800" u="sng" dirty="0">
                <a:solidFill>
                  <a:srgbClr val="0563C1"/>
                </a:solidFill>
                <a:effectLst/>
                <a:latin typeface="Calibri" panose="020F0502020204030204" pitchFamily="34" charset="0"/>
                <a:ea typeface="Calibri" panose="020F0502020204030204" pitchFamily="34" charset="0"/>
                <a:hlinkClick r:id="rId3"/>
              </a:rPr>
              <a:t>www.leicestershire.gov.uk/netzeroconsultation</a:t>
            </a:r>
            <a:r>
              <a:rPr lang="en-GB" sz="1800" dirty="0">
                <a:effectLst/>
                <a:latin typeface="Calibri" panose="020F0502020204030204" pitchFamily="34" charset="0"/>
                <a:ea typeface="Calibri" panose="020F0502020204030204" pitchFamily="34" charset="0"/>
              </a:rPr>
              <a:t> </a:t>
            </a:r>
            <a:endParaRPr lang="en-GB" sz="2000" dirty="0"/>
          </a:p>
          <a:p>
            <a:endParaRPr lang="en-GB" sz="2400" dirty="0"/>
          </a:p>
        </p:txBody>
      </p:sp>
      <p:sp>
        <p:nvSpPr>
          <p:cNvPr id="5" name="Title 1">
            <a:extLst>
              <a:ext uri="{FF2B5EF4-FFF2-40B4-BE49-F238E27FC236}">
                <a16:creationId xmlns:a16="http://schemas.microsoft.com/office/drawing/2014/main" id="{278C21A8-344F-4F6D-BB26-028B91F2B3E6}"/>
              </a:ext>
            </a:extLst>
          </p:cNvPr>
          <p:cNvSpPr txBox="1">
            <a:spLocks/>
          </p:cNvSpPr>
          <p:nvPr/>
        </p:nvSpPr>
        <p:spPr>
          <a:xfrm>
            <a:off x="198036" y="258583"/>
            <a:ext cx="10515600" cy="449522"/>
          </a:xfrm>
          <a:prstGeom prst="rect">
            <a:avLst/>
          </a:prstGeom>
        </p:spPr>
        <p:txBody>
          <a:bodyPr/>
          <a:lstStyle>
            <a:lvl1pPr algn="l" defTabSz="914400" rtl="0" eaLnBrk="1" latinLnBrk="0" hangingPunct="1">
              <a:lnSpc>
                <a:spcPct val="90000"/>
              </a:lnSpc>
              <a:spcBef>
                <a:spcPct val="0"/>
              </a:spcBef>
              <a:buNone/>
              <a:defRPr lang="en-GB" sz="3200" b="1" kern="1200" dirty="0">
                <a:solidFill>
                  <a:srgbClr val="7030A0"/>
                </a:solidFill>
                <a:latin typeface="+mj-lt"/>
                <a:ea typeface="+mj-ea"/>
                <a:cs typeface="+mj-cs"/>
              </a:defRPr>
            </a:lvl1pPr>
          </a:lstStyle>
          <a:p>
            <a:r>
              <a:rPr lang="en-GB" dirty="0"/>
              <a:t>Introduction</a:t>
            </a:r>
          </a:p>
        </p:txBody>
      </p:sp>
    </p:spTree>
    <p:extLst>
      <p:ext uri="{BB962C8B-B14F-4D97-AF65-F5344CB8AC3E}">
        <p14:creationId xmlns:p14="http://schemas.microsoft.com/office/powerpoint/2010/main" val="1361299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10962A-77B6-49DA-9934-EC140A11EE5F}"/>
              </a:ext>
            </a:extLst>
          </p:cNvPr>
          <p:cNvSpPr>
            <a:spLocks noGrp="1"/>
          </p:cNvSpPr>
          <p:nvPr>
            <p:ph idx="1"/>
          </p:nvPr>
        </p:nvSpPr>
        <p:spPr>
          <a:xfrm>
            <a:off x="198036" y="1145063"/>
            <a:ext cx="11766223" cy="3910894"/>
          </a:xfrm>
        </p:spPr>
        <p:txBody>
          <a:bodyPr vert="horz" lIns="91440" tIns="45720" rIns="91440" bIns="45720" rtlCol="0" anchor="t">
            <a:normAutofit/>
          </a:bodyPr>
          <a:lstStyle/>
          <a:p>
            <a:pPr marL="0" indent="0">
              <a:spcBef>
                <a:spcPts val="600"/>
              </a:spcBef>
              <a:spcAft>
                <a:spcPts val="600"/>
              </a:spcAft>
              <a:buNone/>
            </a:pPr>
            <a:r>
              <a:rPr lang="en-GB" sz="1900" dirty="0">
                <a:cs typeface="Arial"/>
              </a:rPr>
              <a:t>As part of our engagement on Net Zero, we will be asking strategic partners to review and sign up to a </a:t>
            </a:r>
            <a:r>
              <a:rPr lang="en-GB" sz="1900" b="1" dirty="0">
                <a:cs typeface="Arial"/>
              </a:rPr>
              <a:t>Leicestershire Climate and Nature Pact</a:t>
            </a:r>
            <a:endParaRPr lang="en-US" b="1" dirty="0">
              <a:cs typeface="Calibri" panose="020F0502020204030204"/>
            </a:endParaRPr>
          </a:p>
          <a:p>
            <a:pPr marL="0" indent="0">
              <a:spcBef>
                <a:spcPts val="600"/>
              </a:spcBef>
              <a:spcAft>
                <a:spcPts val="600"/>
              </a:spcAft>
              <a:buNone/>
            </a:pPr>
            <a:r>
              <a:rPr lang="en-GB" sz="1900" dirty="0">
                <a:cs typeface="Arial"/>
              </a:rPr>
              <a:t>Based on the Glasgow Climate Pact, it sets out key principles we must adhere to in order to tackle the climate and ecological emergencies:</a:t>
            </a:r>
          </a:p>
          <a:p>
            <a:pPr marL="457200" indent="-457200">
              <a:spcBef>
                <a:spcPts val="600"/>
              </a:spcBef>
              <a:spcAft>
                <a:spcPts val="600"/>
              </a:spcAft>
              <a:buAutoNum type="arabicPeriod"/>
            </a:pPr>
            <a:r>
              <a:rPr lang="en-GB" sz="1900" dirty="0">
                <a:ea typeface="+mn-lt"/>
                <a:cs typeface="+mn-lt"/>
              </a:rPr>
              <a:t>Science and Urgency</a:t>
            </a:r>
            <a:r>
              <a:rPr lang="en-GB" sz="1900" dirty="0">
                <a:cs typeface="Calibri"/>
              </a:rPr>
              <a:t>:</a:t>
            </a:r>
            <a:r>
              <a:rPr lang="en-GB" sz="1900" b="1" dirty="0">
                <a:cs typeface="Arial"/>
              </a:rPr>
              <a:t> </a:t>
            </a:r>
            <a:r>
              <a:rPr lang="en-GB" sz="1900" i="1" dirty="0">
                <a:ea typeface="+mn-lt"/>
                <a:cs typeface="+mn-lt"/>
              </a:rPr>
              <a:t>the need to act on climate change</a:t>
            </a:r>
            <a:r>
              <a:rPr lang="en-GB" sz="1900" dirty="0">
                <a:ea typeface="+mn-lt"/>
                <a:cs typeface="+mn-lt"/>
              </a:rPr>
              <a:t> </a:t>
            </a:r>
            <a:endParaRPr lang="en-GB" sz="1900" b="1" dirty="0">
              <a:cs typeface="Arial"/>
            </a:endParaRPr>
          </a:p>
          <a:p>
            <a:pPr marL="457200" indent="-457200">
              <a:spcBef>
                <a:spcPts val="600"/>
              </a:spcBef>
              <a:spcAft>
                <a:spcPts val="600"/>
              </a:spcAft>
              <a:buAutoNum type="arabicPeriod"/>
            </a:pPr>
            <a:r>
              <a:rPr lang="en-GB" sz="1900" dirty="0">
                <a:ea typeface="+mn-lt"/>
                <a:cs typeface="+mn-lt"/>
              </a:rPr>
              <a:t>Mitigation: </a:t>
            </a:r>
            <a:r>
              <a:rPr lang="en-GB" sz="1900" i="1" dirty="0">
                <a:ea typeface="+mn-lt"/>
                <a:cs typeface="+mn-lt"/>
              </a:rPr>
              <a:t>reducing carbon emissions to net zero</a:t>
            </a:r>
            <a:endParaRPr lang="en-GB" dirty="0">
              <a:cs typeface="Calibri" panose="020F0502020204030204"/>
            </a:endParaRPr>
          </a:p>
          <a:p>
            <a:pPr marL="457200" indent="-457200">
              <a:buAutoNum type="arabicPeriod"/>
            </a:pPr>
            <a:r>
              <a:rPr lang="en-GB" sz="1900" dirty="0">
                <a:ea typeface="+mn-lt"/>
                <a:cs typeface="+mn-lt"/>
              </a:rPr>
              <a:t>Adaptation: </a:t>
            </a:r>
            <a:r>
              <a:rPr lang="en-GB" sz="1900" i="1" dirty="0">
                <a:ea typeface="+mn-lt"/>
                <a:cs typeface="+mn-lt"/>
              </a:rPr>
              <a:t>reducing the impacts of climate change</a:t>
            </a:r>
            <a:endParaRPr lang="en-GB" dirty="0">
              <a:cs typeface="Calibri" panose="020F0502020204030204"/>
            </a:endParaRPr>
          </a:p>
          <a:p>
            <a:pPr marL="457200" indent="-457200">
              <a:buAutoNum type="arabicPeriod"/>
            </a:pPr>
            <a:r>
              <a:rPr lang="en-GB" sz="1900" dirty="0">
                <a:ea typeface="+mn-lt"/>
                <a:cs typeface="+mn-lt"/>
              </a:rPr>
              <a:t>Nature: </a:t>
            </a:r>
            <a:r>
              <a:rPr lang="en-GB" sz="1900" i="1" dirty="0">
                <a:ea typeface="+mn-lt"/>
                <a:cs typeface="+mn-lt"/>
              </a:rPr>
              <a:t>halting ecological decline and supporting nature recovery</a:t>
            </a:r>
            <a:endParaRPr lang="en-GB" dirty="0">
              <a:cs typeface="Calibri" panose="020F0502020204030204"/>
            </a:endParaRPr>
          </a:p>
          <a:p>
            <a:pPr marL="457200" indent="-457200">
              <a:buAutoNum type="arabicPeriod"/>
            </a:pPr>
            <a:r>
              <a:rPr lang="en-GB" sz="1900" dirty="0">
                <a:ea typeface="+mn-lt"/>
                <a:cs typeface="+mn-lt"/>
              </a:rPr>
              <a:t>Finance: </a:t>
            </a:r>
            <a:r>
              <a:rPr lang="en-GB" sz="1900" i="1" dirty="0">
                <a:ea typeface="+mn-lt"/>
                <a:cs typeface="+mn-lt"/>
              </a:rPr>
              <a:t>enabling climate action</a:t>
            </a:r>
            <a:endParaRPr lang="en-GB" dirty="0">
              <a:cs typeface="Calibri" panose="020F0502020204030204"/>
            </a:endParaRPr>
          </a:p>
          <a:p>
            <a:pPr marL="457200" indent="-457200">
              <a:buAutoNum type="arabicPeriod"/>
            </a:pPr>
            <a:r>
              <a:rPr lang="en-GB" sz="1900" dirty="0">
                <a:ea typeface="+mn-lt"/>
                <a:cs typeface="+mn-lt"/>
              </a:rPr>
              <a:t>Collaboration: </a:t>
            </a:r>
            <a:r>
              <a:rPr lang="en-GB" sz="1900" i="1" dirty="0">
                <a:ea typeface="+mn-lt"/>
                <a:cs typeface="+mn-lt"/>
              </a:rPr>
              <a:t>working together to deliver greater action</a:t>
            </a:r>
            <a:endParaRPr lang="en-GB" dirty="0">
              <a:cs typeface="Calibri" panose="020F0502020204030204"/>
            </a:endParaRPr>
          </a:p>
          <a:p>
            <a:pPr marL="0" indent="0">
              <a:buNone/>
            </a:pPr>
            <a:endParaRPr lang="en-GB" sz="1900" i="1" dirty="0">
              <a:cs typeface="Calibri"/>
            </a:endParaRPr>
          </a:p>
          <a:p>
            <a:pPr marL="0" indent="0">
              <a:buNone/>
            </a:pPr>
            <a:endParaRPr lang="en-GB" sz="1900" dirty="0">
              <a:cs typeface="Arial"/>
            </a:endParaRPr>
          </a:p>
          <a:p>
            <a:pPr marL="0" indent="0">
              <a:spcBef>
                <a:spcPts val="600"/>
              </a:spcBef>
              <a:spcAft>
                <a:spcPts val="600"/>
              </a:spcAft>
              <a:buNone/>
            </a:pPr>
            <a:endParaRPr lang="en-GB" sz="1900" i="1" dirty="0">
              <a:cs typeface="Calibri" panose="020F0502020204030204"/>
            </a:endParaRPr>
          </a:p>
          <a:p>
            <a:pPr marL="0" indent="0">
              <a:spcBef>
                <a:spcPts val="600"/>
              </a:spcBef>
              <a:spcAft>
                <a:spcPts val="600"/>
              </a:spcAft>
              <a:buNone/>
            </a:pPr>
            <a:endParaRPr lang="en-GB" sz="1900" b="1" dirty="0">
              <a:cs typeface="Arial"/>
            </a:endParaRPr>
          </a:p>
          <a:p>
            <a:endParaRPr lang="en-GB" dirty="0">
              <a:cs typeface="Calibri" panose="020F0502020204030204"/>
            </a:endParaRPr>
          </a:p>
        </p:txBody>
      </p:sp>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584775"/>
          </a:xfrm>
          <a:prstGeom prst="rect">
            <a:avLst/>
          </a:prstGeom>
          <a:noFill/>
        </p:spPr>
        <p:txBody>
          <a:bodyPr wrap="square" lIns="91440" tIns="45720" rIns="91440" bIns="45720" rtlCol="0" anchor="t">
            <a:spAutoFit/>
          </a:bodyPr>
          <a:lstStyle/>
          <a:p>
            <a:pPr>
              <a:defRPr/>
            </a:pPr>
            <a:r>
              <a:rPr lang="en-GB" sz="3200" b="1" dirty="0">
                <a:solidFill>
                  <a:srgbClr val="7030A0"/>
                </a:solidFill>
                <a:latin typeface="Calibri" panose="020F0502020204030204"/>
              </a:rPr>
              <a:t>The Leicestershire Climate and Nature Pact</a:t>
            </a:r>
            <a:endPar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BFF6F6D-E311-B3CC-E6F4-24CF0673E4CF}"/>
              </a:ext>
            </a:extLst>
          </p:cNvPr>
          <p:cNvSpPr txBox="1"/>
          <p:nvPr/>
        </p:nvSpPr>
        <p:spPr>
          <a:xfrm>
            <a:off x="196952" y="5051629"/>
            <a:ext cx="83844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The Pact will be launched with the final version of the Net Zero Carbon Strategy and Action Plan in the Autumn, where the wider business community, organisations and individuals will be invited to sign up and pledge their support too. </a:t>
            </a:r>
            <a:endParaRPr lang="en-GB" dirty="0">
              <a:cs typeface="Calibri"/>
            </a:endParaRPr>
          </a:p>
        </p:txBody>
      </p:sp>
    </p:spTree>
    <p:extLst>
      <p:ext uri="{BB962C8B-B14F-4D97-AF65-F5344CB8AC3E}">
        <p14:creationId xmlns:p14="http://schemas.microsoft.com/office/powerpoint/2010/main" val="205338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4E65E9-8740-44CD-BA02-81BA25988FBE}"/>
              </a:ext>
            </a:extLst>
          </p:cNvPr>
          <p:cNvSpPr txBox="1"/>
          <p:nvPr/>
        </p:nvSpPr>
        <p:spPr>
          <a:xfrm>
            <a:off x="198036" y="190957"/>
            <a:ext cx="11841564" cy="584775"/>
          </a:xfrm>
          <a:prstGeom prst="rect">
            <a:avLst/>
          </a:prstGeom>
          <a:noFill/>
        </p:spPr>
        <p:txBody>
          <a:bodyPr wrap="square" lIns="91440" tIns="45720" rIns="91440" bIns="45720" rtlCol="0" anchor="t">
            <a:spAutoFit/>
          </a:bodyPr>
          <a:lstStyle/>
          <a:p>
            <a:pPr>
              <a:defRPr/>
            </a:pPr>
            <a:r>
              <a:rPr lang="en-GB" sz="3200" b="1">
                <a:solidFill>
                  <a:srgbClr val="7030A0"/>
                </a:solidFill>
                <a:latin typeface="Calibri" panose="020F0502020204030204"/>
              </a:rPr>
              <a:t>Thank you for listening!</a:t>
            </a:r>
            <a:endParaRPr kumimoji="0" lang="en-GB" sz="3200" b="1"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C83831-3589-4645-8329-30BCDD0DA09C}"/>
              </a:ext>
            </a:extLst>
          </p:cNvPr>
          <p:cNvSpPr txBox="1"/>
          <p:nvPr/>
        </p:nvSpPr>
        <p:spPr>
          <a:xfrm>
            <a:off x="198036" y="3429000"/>
            <a:ext cx="7004957" cy="2308324"/>
          </a:xfrm>
          <a:prstGeom prst="rect">
            <a:avLst/>
          </a:prstGeom>
          <a:noFill/>
        </p:spPr>
        <p:txBody>
          <a:bodyPr wrap="square" lIns="91440" tIns="45720" rIns="91440" bIns="45720" rtlCol="0" anchor="t">
            <a:spAutoFit/>
          </a:bodyPr>
          <a:lstStyle/>
          <a:p>
            <a:endParaRPr lang="en-GB" sz="1600" dirty="0">
              <a:cs typeface="Calibri"/>
            </a:endParaRPr>
          </a:p>
          <a:p>
            <a:r>
              <a:rPr lang="en-GB" sz="1600" dirty="0"/>
              <a:t>Michael Suddens</a:t>
            </a:r>
            <a:endParaRPr lang="en-GB" sz="1600" dirty="0">
              <a:cs typeface="Calibri"/>
            </a:endParaRPr>
          </a:p>
          <a:p>
            <a:r>
              <a:rPr lang="en-GB" sz="1600" dirty="0">
                <a:hlinkClick r:id="rId3"/>
              </a:rPr>
              <a:t>Michael.Suddens@leics.gov.uk</a:t>
            </a:r>
            <a:endParaRPr lang="en-GB" sz="1600" dirty="0">
              <a:cs typeface="Calibri"/>
            </a:endParaRPr>
          </a:p>
          <a:p>
            <a:r>
              <a:rPr lang="en-GB" sz="1600" dirty="0"/>
              <a:t>Senior Carbon Reduction Officer</a:t>
            </a:r>
          </a:p>
          <a:p>
            <a:endParaRPr lang="en-GB" sz="1600" dirty="0"/>
          </a:p>
          <a:p>
            <a:r>
              <a:rPr lang="en-GB" sz="1600" dirty="0"/>
              <a:t>Shaista Farooq</a:t>
            </a:r>
            <a:endParaRPr lang="en-GB" sz="1600" dirty="0">
              <a:cs typeface="Calibri"/>
            </a:endParaRPr>
          </a:p>
          <a:p>
            <a:r>
              <a:rPr lang="en-GB" sz="1600" dirty="0">
                <a:hlinkClick r:id="rId4"/>
              </a:rPr>
              <a:t>Shaista.Farooq@leics.gov.uk</a:t>
            </a:r>
            <a:r>
              <a:rPr lang="en-GB" sz="1600" dirty="0"/>
              <a:t> </a:t>
            </a:r>
            <a:endParaRPr lang="en-GB" sz="1600" dirty="0">
              <a:cs typeface="Calibri"/>
            </a:endParaRPr>
          </a:p>
          <a:p>
            <a:r>
              <a:rPr lang="en-GB" sz="1600" dirty="0"/>
              <a:t>Carbon Reduction Officer</a:t>
            </a:r>
          </a:p>
          <a:p>
            <a:endParaRPr lang="en-GB" sz="1600" dirty="0">
              <a:cs typeface="Calibri"/>
            </a:endParaRPr>
          </a:p>
        </p:txBody>
      </p:sp>
      <p:sp>
        <p:nvSpPr>
          <p:cNvPr id="2" name="TextBox 1">
            <a:extLst>
              <a:ext uri="{FF2B5EF4-FFF2-40B4-BE49-F238E27FC236}">
                <a16:creationId xmlns:a16="http://schemas.microsoft.com/office/drawing/2014/main" id="{EC666764-B147-5C0A-5839-A5BEDB57A319}"/>
              </a:ext>
            </a:extLst>
          </p:cNvPr>
          <p:cNvSpPr txBox="1"/>
          <p:nvPr/>
        </p:nvSpPr>
        <p:spPr>
          <a:xfrm>
            <a:off x="1931605" y="1808384"/>
            <a:ext cx="8328790" cy="769441"/>
          </a:xfrm>
          <a:prstGeom prst="rect">
            <a:avLst/>
          </a:prstGeom>
          <a:noFill/>
        </p:spPr>
        <p:txBody>
          <a:bodyPr wrap="square" rtlCol="0">
            <a:spAutoFit/>
          </a:bodyPr>
          <a:lstStyle/>
          <a:p>
            <a:pPr algn="ctr"/>
            <a:r>
              <a:rPr lang="en-GB" sz="4400" dirty="0"/>
              <a:t>Questions?</a:t>
            </a:r>
          </a:p>
        </p:txBody>
      </p:sp>
      <p:pic>
        <p:nvPicPr>
          <p:cNvPr id="3" name="Picture 2">
            <a:extLst>
              <a:ext uri="{FF2B5EF4-FFF2-40B4-BE49-F238E27FC236}">
                <a16:creationId xmlns:a16="http://schemas.microsoft.com/office/drawing/2014/main" id="{6A443856-2E26-2AAA-97B9-D9E06A3741D0}"/>
              </a:ext>
            </a:extLst>
          </p:cNvPr>
          <p:cNvPicPr>
            <a:picLocks noChangeAspect="1"/>
          </p:cNvPicPr>
          <p:nvPr/>
        </p:nvPicPr>
        <p:blipFill>
          <a:blip r:embed="rId5"/>
          <a:stretch>
            <a:fillRect/>
          </a:stretch>
        </p:blipFill>
        <p:spPr>
          <a:xfrm>
            <a:off x="1898976" y="2867940"/>
            <a:ext cx="8463492" cy="436728"/>
          </a:xfrm>
          <a:prstGeom prst="rect">
            <a:avLst/>
          </a:prstGeom>
        </p:spPr>
      </p:pic>
    </p:spTree>
    <p:extLst>
      <p:ext uri="{BB962C8B-B14F-4D97-AF65-F5344CB8AC3E}">
        <p14:creationId xmlns:p14="http://schemas.microsoft.com/office/powerpoint/2010/main" val="200674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6E479-DF1F-4E68-B731-BF21463C7AC0}"/>
              </a:ext>
            </a:extLst>
          </p:cNvPr>
          <p:cNvSpPr>
            <a:spLocks noGrp="1"/>
          </p:cNvSpPr>
          <p:nvPr>
            <p:ph idx="1"/>
          </p:nvPr>
        </p:nvSpPr>
        <p:spPr/>
        <p:txBody>
          <a:bodyPr vert="horz" lIns="91440" tIns="45720" rIns="91440" bIns="45720" rtlCol="0" anchor="t">
            <a:normAutofit/>
          </a:bodyPr>
          <a:lstStyle/>
          <a:p>
            <a:pPr marL="0" indent="0">
              <a:buNone/>
            </a:pPr>
            <a:endParaRPr lang="en-GB" sz="2800">
              <a:cs typeface="Calibri"/>
            </a:endParaRPr>
          </a:p>
          <a:p>
            <a:endParaRPr lang="en-GB">
              <a:cs typeface="Calibri"/>
            </a:endParaRPr>
          </a:p>
        </p:txBody>
      </p:sp>
      <p:sp>
        <p:nvSpPr>
          <p:cNvPr id="2" name="TextBox 1">
            <a:extLst>
              <a:ext uri="{FF2B5EF4-FFF2-40B4-BE49-F238E27FC236}">
                <a16:creationId xmlns:a16="http://schemas.microsoft.com/office/drawing/2014/main" id="{4564D3F4-FB42-4943-BE39-D2C5E9614FA0}"/>
              </a:ext>
            </a:extLst>
          </p:cNvPr>
          <p:cNvSpPr txBox="1"/>
          <p:nvPr/>
        </p:nvSpPr>
        <p:spPr>
          <a:xfrm>
            <a:off x="307967" y="909337"/>
            <a:ext cx="11293434" cy="4401205"/>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GB" sz="2000" dirty="0">
                <a:cs typeface="Arial" panose="020B0604020202020204" pitchFamily="34" charset="0"/>
              </a:rPr>
              <a:t>The Paris Agreement seeks to limit global warming to well below 2°C, preferably to 1.5°C, compared to the pre-industrial levels. </a:t>
            </a:r>
          </a:p>
          <a:p>
            <a:pPr marL="342900" indent="-342900">
              <a:spcAft>
                <a:spcPts val="1200"/>
              </a:spcAft>
              <a:buFont typeface="Arial" panose="020B0604020202020204" pitchFamily="34" charset="0"/>
              <a:buChar char="•"/>
            </a:pPr>
            <a:r>
              <a:rPr lang="en-GB" sz="2000" dirty="0">
                <a:cs typeface="Arial" panose="020B0604020202020204" pitchFamily="34" charset="0"/>
              </a:rPr>
              <a:t>Warming of even half a degree beyond the Paris Agreement will significantly worsen the risks of drought, floods, extreme heat and poverty for hundreds of millions of people.</a:t>
            </a:r>
          </a:p>
          <a:p>
            <a:pPr marL="342900" indent="-342900">
              <a:spcAft>
                <a:spcPts val="1200"/>
              </a:spcAft>
              <a:buFont typeface="Arial" panose="020B0604020202020204" pitchFamily="34" charset="0"/>
              <a:buChar char="•"/>
            </a:pPr>
            <a:r>
              <a:rPr lang="en-GB" sz="2000" dirty="0">
                <a:cs typeface="Arial" panose="020B0604020202020204" pitchFamily="34" charset="0"/>
              </a:rPr>
              <a:t>With current commitments and ambition on emissions reductions, global temperature rise could reach between approximately 2°C and 4°C by the end of this century, or potentially even higher. We are already at 1.2°C  of warming.</a:t>
            </a:r>
          </a:p>
          <a:p>
            <a:pPr marL="342900" indent="-342900">
              <a:spcAft>
                <a:spcPts val="1200"/>
              </a:spcAft>
              <a:buFont typeface="Arial" panose="020B0604020202020204" pitchFamily="34" charset="0"/>
              <a:buChar char="•"/>
            </a:pPr>
            <a:r>
              <a:rPr lang="en-GB" sz="2000" dirty="0">
                <a:cs typeface="Arial" panose="020B0604020202020204" pitchFamily="34" charset="0"/>
              </a:rPr>
              <a:t>The pathway to net zero is challenging but possible; change is required at pace and scale. Although some solutions are not yet feasible or viable beyond demonstration we need to take more steps urgently.</a:t>
            </a:r>
          </a:p>
          <a:p>
            <a:pPr marL="342900" indent="-342900">
              <a:spcAft>
                <a:spcPts val="1200"/>
              </a:spcAft>
              <a:buFont typeface="Arial" panose="020B0604020202020204" pitchFamily="34" charset="0"/>
              <a:buChar char="•"/>
            </a:pPr>
            <a:r>
              <a:rPr lang="en-GB" sz="2000" dirty="0">
                <a:cs typeface="Arial" panose="020B0604020202020204" pitchFamily="34" charset="0"/>
              </a:rPr>
              <a:t>The Council cannot achieve net zero carbon across Leicestershire by 2045 working alone - collaboration and engagement will play a key role in success.</a:t>
            </a:r>
          </a:p>
        </p:txBody>
      </p:sp>
      <p:sp>
        <p:nvSpPr>
          <p:cNvPr id="6" name="Title 1">
            <a:extLst>
              <a:ext uri="{FF2B5EF4-FFF2-40B4-BE49-F238E27FC236}">
                <a16:creationId xmlns:a16="http://schemas.microsoft.com/office/drawing/2014/main" id="{D80EF85C-43A7-46C0-9BCB-39F7DEC8BA85}"/>
              </a:ext>
            </a:extLst>
          </p:cNvPr>
          <p:cNvSpPr txBox="1">
            <a:spLocks/>
          </p:cNvSpPr>
          <p:nvPr/>
        </p:nvSpPr>
        <p:spPr>
          <a:xfrm>
            <a:off x="198036" y="258583"/>
            <a:ext cx="10515600" cy="449522"/>
          </a:xfrm>
          <a:prstGeom prst="rect">
            <a:avLst/>
          </a:prstGeom>
        </p:spPr>
        <p:txBody>
          <a:bodyPr/>
          <a:lstStyle>
            <a:lvl1pPr algn="l" defTabSz="914400" rtl="0" eaLnBrk="1" latinLnBrk="0" hangingPunct="1">
              <a:lnSpc>
                <a:spcPct val="90000"/>
              </a:lnSpc>
              <a:spcBef>
                <a:spcPct val="0"/>
              </a:spcBef>
              <a:buNone/>
              <a:defRPr lang="en-GB" sz="3200" b="1" kern="1200" dirty="0">
                <a:solidFill>
                  <a:srgbClr val="7030A0"/>
                </a:solidFill>
                <a:latin typeface="+mj-lt"/>
                <a:ea typeface="+mj-ea"/>
                <a:cs typeface="+mj-cs"/>
              </a:defRPr>
            </a:lvl1pPr>
          </a:lstStyle>
          <a:p>
            <a:r>
              <a:rPr lang="en-GB"/>
              <a:t>Net Zero – Why and How?</a:t>
            </a:r>
          </a:p>
        </p:txBody>
      </p:sp>
      <p:sp>
        <p:nvSpPr>
          <p:cNvPr id="7" name="TextBox 6">
            <a:extLst>
              <a:ext uri="{FF2B5EF4-FFF2-40B4-BE49-F238E27FC236}">
                <a16:creationId xmlns:a16="http://schemas.microsoft.com/office/drawing/2014/main" id="{15C0F067-3247-4D6C-83E9-F71D2EDC0659}"/>
              </a:ext>
            </a:extLst>
          </p:cNvPr>
          <p:cNvSpPr txBox="1"/>
          <p:nvPr/>
        </p:nvSpPr>
        <p:spPr>
          <a:xfrm>
            <a:off x="307967" y="5259644"/>
            <a:ext cx="9406049" cy="707886"/>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2000" dirty="0">
                <a:cs typeface="Arial" panose="020B0604020202020204" pitchFamily="34" charset="0"/>
              </a:rPr>
              <a:t>Investment will be required from all sectors but there are benefits to be accrued for the economy, society and the environment if the transition is just and fair.</a:t>
            </a:r>
          </a:p>
        </p:txBody>
      </p:sp>
    </p:spTree>
    <p:extLst>
      <p:ext uri="{BB962C8B-B14F-4D97-AF65-F5344CB8AC3E}">
        <p14:creationId xmlns:p14="http://schemas.microsoft.com/office/powerpoint/2010/main" val="235458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8A77E3-EEDF-49C7-81C2-A58BCC3509AB}"/>
              </a:ext>
            </a:extLst>
          </p:cNvPr>
          <p:cNvSpPr>
            <a:spLocks noGrp="1"/>
          </p:cNvSpPr>
          <p:nvPr>
            <p:ph type="ctrTitle"/>
          </p:nvPr>
        </p:nvSpPr>
        <p:spPr>
          <a:xfrm>
            <a:off x="1462548" y="1665973"/>
            <a:ext cx="9733935" cy="2387600"/>
          </a:xfrm>
        </p:spPr>
        <p:txBody>
          <a:bodyPr lIns="91440" tIns="45720" rIns="91440" bIns="45720" anchor="b"/>
          <a:lstStyle/>
          <a:p>
            <a:r>
              <a:rPr lang="en-GB" dirty="0"/>
              <a:t>Leicestershire Net Zero Carbon 2045 Roadmap Research</a:t>
            </a:r>
          </a:p>
        </p:txBody>
      </p:sp>
      <p:pic>
        <p:nvPicPr>
          <p:cNvPr id="3" name="Picture 2">
            <a:extLst>
              <a:ext uri="{FF2B5EF4-FFF2-40B4-BE49-F238E27FC236}">
                <a16:creationId xmlns:a16="http://schemas.microsoft.com/office/drawing/2014/main" id="{D2CBA016-10BC-42AE-8E50-5DC90AB55DC7}"/>
              </a:ext>
            </a:extLst>
          </p:cNvPr>
          <p:cNvPicPr>
            <a:picLocks noChangeAspect="1"/>
          </p:cNvPicPr>
          <p:nvPr/>
        </p:nvPicPr>
        <p:blipFill>
          <a:blip r:embed="rId2"/>
          <a:stretch>
            <a:fillRect/>
          </a:stretch>
        </p:blipFill>
        <p:spPr>
          <a:xfrm>
            <a:off x="2015972" y="4091391"/>
            <a:ext cx="8463492" cy="436728"/>
          </a:xfrm>
          <a:prstGeom prst="rect">
            <a:avLst/>
          </a:prstGeom>
        </p:spPr>
      </p:pic>
    </p:spTree>
    <p:extLst>
      <p:ext uri="{BB962C8B-B14F-4D97-AF65-F5344CB8AC3E}">
        <p14:creationId xmlns:p14="http://schemas.microsoft.com/office/powerpoint/2010/main" val="90855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AD8D933-ECB5-45F6-A4E2-69C818A9531C}"/>
              </a:ext>
            </a:extLst>
          </p:cNvPr>
          <p:cNvSpPr txBox="1">
            <a:spLocks/>
          </p:cNvSpPr>
          <p:nvPr/>
        </p:nvSpPr>
        <p:spPr>
          <a:xfrm>
            <a:off x="937177" y="1005227"/>
            <a:ext cx="10515600" cy="4629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en-GB" sz="2000" dirty="0">
                <a:cs typeface="Arial" panose="020B0604020202020204" pitchFamily="34" charset="0"/>
              </a:rPr>
              <a:t>Technical evidence base for Leicestershire action</a:t>
            </a:r>
          </a:p>
          <a:p>
            <a:pPr>
              <a:lnSpc>
                <a:spcPct val="150000"/>
              </a:lnSpc>
              <a:buFont typeface="Wingdings" panose="05000000000000000000" pitchFamily="2" charset="2"/>
              <a:buChar char="ü"/>
            </a:pPr>
            <a:r>
              <a:rPr lang="en-GB" sz="2000" dirty="0">
                <a:cs typeface="Arial" panose="020B0604020202020204" pitchFamily="34" charset="0"/>
              </a:rPr>
              <a:t>Inform the Council’s Strategy and Action Plan</a:t>
            </a:r>
          </a:p>
          <a:p>
            <a:pPr>
              <a:lnSpc>
                <a:spcPct val="150000"/>
              </a:lnSpc>
              <a:buFont typeface="Wingdings" panose="05000000000000000000" pitchFamily="2" charset="2"/>
              <a:buChar char="ü"/>
            </a:pPr>
            <a:r>
              <a:rPr lang="en-GB" sz="2000" dirty="0">
                <a:cs typeface="Arial" panose="020B0604020202020204" pitchFamily="34" charset="0"/>
              </a:rPr>
              <a:t>Assess the options for achieving net zero</a:t>
            </a:r>
          </a:p>
          <a:p>
            <a:pPr>
              <a:lnSpc>
                <a:spcPct val="150000"/>
              </a:lnSpc>
              <a:buFont typeface="Wingdings" panose="05000000000000000000" pitchFamily="2" charset="2"/>
              <a:buChar char="ü"/>
            </a:pPr>
            <a:r>
              <a:rPr lang="en-GB" sz="2000" dirty="0">
                <a:cs typeface="Arial" panose="020B0604020202020204" pitchFamily="34" charset="0"/>
              </a:rPr>
              <a:t>Identify key partners, support partner engagement and actions</a:t>
            </a:r>
          </a:p>
          <a:p>
            <a:pPr>
              <a:lnSpc>
                <a:spcPct val="150000"/>
              </a:lnSpc>
              <a:buFont typeface="Wingdings" panose="05000000000000000000" pitchFamily="2" charset="2"/>
              <a:buChar char="ü"/>
            </a:pPr>
            <a:r>
              <a:rPr lang="en-GB" sz="2000" dirty="0">
                <a:cs typeface="Arial" panose="020B0604020202020204" pitchFamily="34" charset="0"/>
              </a:rPr>
              <a:t>Understand what can be gained – co-benefits of transition e.g. health</a:t>
            </a:r>
          </a:p>
          <a:p>
            <a:pPr>
              <a:lnSpc>
                <a:spcPct val="150000"/>
              </a:lnSpc>
              <a:buFont typeface="Wingdings" panose="05000000000000000000" pitchFamily="2" charset="2"/>
              <a:buChar char="ü"/>
            </a:pPr>
            <a:r>
              <a:rPr lang="en-GB" sz="2000" dirty="0">
                <a:cs typeface="Arial" panose="020B0604020202020204" pitchFamily="34" charset="0"/>
              </a:rPr>
              <a:t>Explore strengths and gaps in policy and resources</a:t>
            </a:r>
          </a:p>
          <a:p>
            <a:pPr>
              <a:lnSpc>
                <a:spcPct val="150000"/>
              </a:lnSpc>
              <a:buFont typeface="Wingdings" panose="05000000000000000000" pitchFamily="2" charset="2"/>
              <a:buChar char="ü"/>
            </a:pPr>
            <a:r>
              <a:rPr lang="en-GB" sz="2000" dirty="0">
                <a:cs typeface="Arial" panose="020B0604020202020204" pitchFamily="34" charset="0"/>
              </a:rPr>
              <a:t>High level recommendations for action</a:t>
            </a:r>
          </a:p>
          <a:p>
            <a:pPr>
              <a:lnSpc>
                <a:spcPct val="150000"/>
              </a:lnSpc>
              <a:buFont typeface="Wingdings" panose="05000000000000000000" pitchFamily="2" charset="2"/>
              <a:buChar char="ü"/>
            </a:pPr>
            <a:r>
              <a:rPr lang="en-GB" sz="2000" dirty="0">
                <a:cs typeface="Arial" panose="020B0604020202020204" pitchFamily="34" charset="0"/>
              </a:rPr>
              <a:t>A springboard to wider commitments and action from partners</a:t>
            </a:r>
          </a:p>
        </p:txBody>
      </p:sp>
      <p:sp>
        <p:nvSpPr>
          <p:cNvPr id="7" name="Title 1">
            <a:extLst>
              <a:ext uri="{FF2B5EF4-FFF2-40B4-BE49-F238E27FC236}">
                <a16:creationId xmlns:a16="http://schemas.microsoft.com/office/drawing/2014/main" id="{4BF350F2-3E0D-4E7E-84A4-65BE1A495ACB}"/>
              </a:ext>
            </a:extLst>
          </p:cNvPr>
          <p:cNvSpPr>
            <a:spLocks noGrp="1"/>
          </p:cNvSpPr>
          <p:nvPr>
            <p:ph type="title"/>
          </p:nvPr>
        </p:nvSpPr>
        <p:spPr>
          <a:xfrm>
            <a:off x="198036" y="258583"/>
            <a:ext cx="10515600" cy="449522"/>
          </a:xfrm>
        </p:spPr>
        <p:txBody>
          <a:bodyPr/>
          <a:lstStyle/>
          <a:p>
            <a:r>
              <a:rPr lang="en-GB" dirty="0"/>
              <a:t>2045 Net Zero Roadmap</a:t>
            </a:r>
            <a:br>
              <a:rPr kumimoji="0" lang="en-GB" sz="3200" b="1" i="0" u="none" strike="noStrike" kern="1200" cap="none" spc="0" normalizeH="0" baseline="0" noProof="0" dirty="0">
                <a:ln>
                  <a:noFill/>
                </a:ln>
                <a:solidFill>
                  <a:srgbClr val="7030A0"/>
                </a:solidFill>
                <a:effectLst/>
                <a:uLnTx/>
                <a:uFillTx/>
                <a:latin typeface="Calibri Light" panose="020F0302020204030204"/>
                <a:ea typeface="+mj-ea"/>
                <a:cs typeface="+mj-cs"/>
              </a:rPr>
            </a:br>
            <a:endParaRPr lang="en-GB" dirty="0"/>
          </a:p>
        </p:txBody>
      </p:sp>
      <p:pic>
        <p:nvPicPr>
          <p:cNvPr id="3" name="Picture 2">
            <a:extLst>
              <a:ext uri="{FF2B5EF4-FFF2-40B4-BE49-F238E27FC236}">
                <a16:creationId xmlns:a16="http://schemas.microsoft.com/office/drawing/2014/main" id="{1BFF4528-91B2-466F-A8A9-F19F6F433C97}"/>
              </a:ext>
            </a:extLst>
          </p:cNvPr>
          <p:cNvPicPr>
            <a:picLocks noChangeAspect="1"/>
          </p:cNvPicPr>
          <p:nvPr/>
        </p:nvPicPr>
        <p:blipFill>
          <a:blip r:embed="rId2"/>
          <a:stretch>
            <a:fillRect/>
          </a:stretch>
        </p:blipFill>
        <p:spPr>
          <a:xfrm>
            <a:off x="8374395" y="708105"/>
            <a:ext cx="3078382" cy="1920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0341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A4EE-C670-4E08-BD63-8F4A90390EBB}"/>
              </a:ext>
            </a:extLst>
          </p:cNvPr>
          <p:cNvSpPr>
            <a:spLocks noGrp="1"/>
          </p:cNvSpPr>
          <p:nvPr>
            <p:ph type="title"/>
          </p:nvPr>
        </p:nvSpPr>
        <p:spPr/>
        <p:txBody>
          <a:bodyPr/>
          <a:lstStyle/>
          <a:p>
            <a:r>
              <a:rPr lang="en-GB" dirty="0"/>
              <a:t>Leicestershire Emissions Sources</a:t>
            </a:r>
            <a:br>
              <a:rPr kumimoji="0" lang="en-GB" sz="3200" b="1" i="0" u="none" strike="noStrike" kern="1200" cap="none" spc="0" normalizeH="0" baseline="0" noProof="0" dirty="0">
                <a:ln>
                  <a:noFill/>
                </a:ln>
                <a:solidFill>
                  <a:srgbClr val="7030A0"/>
                </a:solidFill>
                <a:effectLst/>
                <a:uLnTx/>
                <a:uFillTx/>
                <a:latin typeface="Calibri Light" panose="020F0302020204030204"/>
                <a:ea typeface="+mj-ea"/>
                <a:cs typeface="+mj-cs"/>
              </a:rPr>
            </a:br>
            <a:endParaRPr lang="en-GB" dirty="0"/>
          </a:p>
        </p:txBody>
      </p:sp>
      <p:pic>
        <p:nvPicPr>
          <p:cNvPr id="4" name="Picture 48" descr="Map&#10;&#10;Description automatically generated">
            <a:extLst>
              <a:ext uri="{FF2B5EF4-FFF2-40B4-BE49-F238E27FC236}">
                <a16:creationId xmlns:a16="http://schemas.microsoft.com/office/drawing/2014/main" id="{CB3E69E0-0256-48E1-AE9B-2F15EE554A92}"/>
              </a:ext>
            </a:extLst>
          </p:cNvPr>
          <p:cNvPicPr>
            <a:picLocks noChangeAspect="1"/>
          </p:cNvPicPr>
          <p:nvPr/>
        </p:nvPicPr>
        <p:blipFill rotWithShape="1">
          <a:blip r:embed="rId2"/>
          <a:srcRect r="1220" b="4387"/>
          <a:stretch/>
        </p:blipFill>
        <p:spPr>
          <a:xfrm>
            <a:off x="2475580" y="976186"/>
            <a:ext cx="5515895" cy="4927657"/>
          </a:xfrm>
          <a:prstGeom prst="rect">
            <a:avLst/>
          </a:prstGeom>
        </p:spPr>
      </p:pic>
      <p:grpSp>
        <p:nvGrpSpPr>
          <p:cNvPr id="5" name="Group 4">
            <a:extLst>
              <a:ext uri="{FF2B5EF4-FFF2-40B4-BE49-F238E27FC236}">
                <a16:creationId xmlns:a16="http://schemas.microsoft.com/office/drawing/2014/main" id="{25537045-CA4F-479B-9DA4-8E33665CCD04}"/>
              </a:ext>
            </a:extLst>
          </p:cNvPr>
          <p:cNvGrpSpPr/>
          <p:nvPr/>
        </p:nvGrpSpPr>
        <p:grpSpPr>
          <a:xfrm>
            <a:off x="1316028" y="1736607"/>
            <a:ext cx="9424460" cy="3722931"/>
            <a:chOff x="160289" y="1117492"/>
            <a:chExt cx="10086505" cy="4036098"/>
          </a:xfrm>
        </p:grpSpPr>
        <p:sp>
          <p:nvSpPr>
            <p:cNvPr id="6" name="TextBox 5">
              <a:extLst>
                <a:ext uri="{FF2B5EF4-FFF2-40B4-BE49-F238E27FC236}">
                  <a16:creationId xmlns:a16="http://schemas.microsoft.com/office/drawing/2014/main" id="{1732AC47-4E14-4554-8039-06FD4A818CD9}"/>
                </a:ext>
              </a:extLst>
            </p:cNvPr>
            <p:cNvSpPr txBox="1"/>
            <p:nvPr/>
          </p:nvSpPr>
          <p:spPr>
            <a:xfrm>
              <a:off x="160289" y="2563260"/>
              <a:ext cx="1382962" cy="54053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Flights taken by Leicestershire residents/businesses</a:t>
              </a:r>
            </a:p>
          </p:txBody>
        </p:sp>
        <p:sp>
          <p:nvSpPr>
            <p:cNvPr id="7" name="TextBox 6">
              <a:extLst>
                <a:ext uri="{FF2B5EF4-FFF2-40B4-BE49-F238E27FC236}">
                  <a16:creationId xmlns:a16="http://schemas.microsoft.com/office/drawing/2014/main" id="{8E4768F7-7B94-4C11-A7B9-D77AEB030EE0}"/>
                </a:ext>
              </a:extLst>
            </p:cNvPr>
            <p:cNvSpPr txBox="1"/>
            <p:nvPr/>
          </p:nvSpPr>
          <p:spPr>
            <a:xfrm>
              <a:off x="287886" y="4369225"/>
              <a:ext cx="1285778" cy="54053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Carbon associated with services and goods</a:t>
              </a:r>
            </a:p>
          </p:txBody>
        </p:sp>
        <p:sp>
          <p:nvSpPr>
            <p:cNvPr id="8" name="TextBox 7">
              <a:extLst>
                <a:ext uri="{FF2B5EF4-FFF2-40B4-BE49-F238E27FC236}">
                  <a16:creationId xmlns:a16="http://schemas.microsoft.com/office/drawing/2014/main" id="{B4C91227-2255-40F8-B533-098AA736D30C}"/>
                </a:ext>
              </a:extLst>
            </p:cNvPr>
            <p:cNvSpPr txBox="1"/>
            <p:nvPr/>
          </p:nvSpPr>
          <p:spPr>
            <a:xfrm>
              <a:off x="2530841" y="1649170"/>
              <a:ext cx="1755041" cy="36036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Electricity/gas/other use in Leicestershire</a:t>
              </a:r>
            </a:p>
          </p:txBody>
        </p:sp>
        <p:sp>
          <p:nvSpPr>
            <p:cNvPr id="9" name="TextBox 8">
              <a:extLst>
                <a:ext uri="{FF2B5EF4-FFF2-40B4-BE49-F238E27FC236}">
                  <a16:creationId xmlns:a16="http://schemas.microsoft.com/office/drawing/2014/main" id="{0705FFEF-5197-4847-9BC2-7D0365EB43FB}"/>
                </a:ext>
              </a:extLst>
            </p:cNvPr>
            <p:cNvSpPr txBox="1"/>
            <p:nvPr/>
          </p:nvSpPr>
          <p:spPr>
            <a:xfrm>
              <a:off x="6085565" y="3565600"/>
              <a:ext cx="958101" cy="540539"/>
            </a:xfrm>
            <a:prstGeom prst="rect">
              <a:avLst/>
            </a:prstGeom>
            <a:no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Road transport inside Leicestershire</a:t>
              </a:r>
            </a:p>
          </p:txBody>
        </p:sp>
        <p:sp>
          <p:nvSpPr>
            <p:cNvPr id="10" name="TextBox 9">
              <a:extLst>
                <a:ext uri="{FF2B5EF4-FFF2-40B4-BE49-F238E27FC236}">
                  <a16:creationId xmlns:a16="http://schemas.microsoft.com/office/drawing/2014/main" id="{284E383A-A288-4D5F-84BB-462180D14877}"/>
                </a:ext>
              </a:extLst>
            </p:cNvPr>
            <p:cNvSpPr txBox="1"/>
            <p:nvPr/>
          </p:nvSpPr>
          <p:spPr>
            <a:xfrm>
              <a:off x="2394727" y="3347606"/>
              <a:ext cx="1526976" cy="540539"/>
            </a:xfrm>
            <a:prstGeom prst="rect">
              <a:avLst/>
            </a:prstGeom>
            <a:no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Electricity generation inside Leicestershire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(renewables)</a:t>
              </a:r>
            </a:p>
          </p:txBody>
        </p:sp>
        <p:pic>
          <p:nvPicPr>
            <p:cNvPr id="11" name="Graphic 10" descr="Garbage">
              <a:extLst>
                <a:ext uri="{FF2B5EF4-FFF2-40B4-BE49-F238E27FC236}">
                  <a16:creationId xmlns:a16="http://schemas.microsoft.com/office/drawing/2014/main" id="{A15BBFD8-8BCD-4D49-9EF5-B1F10DDF137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2245" y="3314271"/>
              <a:ext cx="338554" cy="338554"/>
            </a:xfrm>
            <a:prstGeom prst="rect">
              <a:avLst/>
            </a:prstGeom>
          </p:spPr>
        </p:pic>
        <p:pic>
          <p:nvPicPr>
            <p:cNvPr id="12" name="Graphic 11" descr="Taxi">
              <a:extLst>
                <a:ext uri="{FF2B5EF4-FFF2-40B4-BE49-F238E27FC236}">
                  <a16:creationId xmlns:a16="http://schemas.microsoft.com/office/drawing/2014/main" id="{860D18F0-89B4-4267-8262-B51C41EB0B2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96934" y="3704220"/>
              <a:ext cx="343296" cy="460876"/>
            </a:xfrm>
            <a:prstGeom prst="rect">
              <a:avLst/>
            </a:prstGeom>
          </p:spPr>
        </p:pic>
        <p:pic>
          <p:nvPicPr>
            <p:cNvPr id="13" name="Graphic 12" descr="Airplane">
              <a:extLst>
                <a:ext uri="{FF2B5EF4-FFF2-40B4-BE49-F238E27FC236}">
                  <a16:creationId xmlns:a16="http://schemas.microsoft.com/office/drawing/2014/main" id="{72F9B298-A3D6-409E-AE99-5C3EE4EC698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98667" y="2527873"/>
              <a:ext cx="507832" cy="507832"/>
            </a:xfrm>
            <a:prstGeom prst="rect">
              <a:avLst/>
            </a:prstGeom>
          </p:spPr>
        </p:pic>
        <p:pic>
          <p:nvPicPr>
            <p:cNvPr id="14" name="Graphic 13" descr="Tag">
              <a:extLst>
                <a:ext uri="{FF2B5EF4-FFF2-40B4-BE49-F238E27FC236}">
                  <a16:creationId xmlns:a16="http://schemas.microsoft.com/office/drawing/2014/main" id="{4FE45648-D28E-406A-93EC-B640EE9C91B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73743" y="4616788"/>
              <a:ext cx="536802" cy="536802"/>
            </a:xfrm>
            <a:prstGeom prst="rect">
              <a:avLst/>
            </a:prstGeom>
          </p:spPr>
        </p:pic>
        <p:pic>
          <p:nvPicPr>
            <p:cNvPr id="15" name="Graphic 14" descr="Shopping basket">
              <a:extLst>
                <a:ext uri="{FF2B5EF4-FFF2-40B4-BE49-F238E27FC236}">
                  <a16:creationId xmlns:a16="http://schemas.microsoft.com/office/drawing/2014/main" id="{4BE8EF52-B0EF-4A3B-9CE3-766F2AFF84F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62482" y="4131803"/>
              <a:ext cx="493560" cy="493560"/>
            </a:xfrm>
            <a:prstGeom prst="rect">
              <a:avLst/>
            </a:prstGeom>
          </p:spPr>
        </p:pic>
        <p:pic>
          <p:nvPicPr>
            <p:cNvPr id="16" name="Graphic 15" descr="Sun">
              <a:extLst>
                <a:ext uri="{FF2B5EF4-FFF2-40B4-BE49-F238E27FC236}">
                  <a16:creationId xmlns:a16="http://schemas.microsoft.com/office/drawing/2014/main" id="{C683F21B-F940-4F6F-B67A-43755643393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069841" y="2953595"/>
              <a:ext cx="401573" cy="401574"/>
            </a:xfrm>
            <a:prstGeom prst="rect">
              <a:avLst/>
            </a:prstGeom>
          </p:spPr>
        </p:pic>
        <p:sp>
          <p:nvSpPr>
            <p:cNvPr id="17" name="TextBox 16">
              <a:extLst>
                <a:ext uri="{FF2B5EF4-FFF2-40B4-BE49-F238E27FC236}">
                  <a16:creationId xmlns:a16="http://schemas.microsoft.com/office/drawing/2014/main" id="{AF9F4883-8968-4D68-9930-94FAA8A93950}"/>
                </a:ext>
              </a:extLst>
            </p:cNvPr>
            <p:cNvSpPr txBox="1"/>
            <p:nvPr/>
          </p:nvSpPr>
          <p:spPr>
            <a:xfrm>
              <a:off x="364273" y="1138621"/>
              <a:ext cx="1229009" cy="36036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Embodied carbon of food and drink</a:t>
              </a:r>
            </a:p>
          </p:txBody>
        </p:sp>
        <p:pic>
          <p:nvPicPr>
            <p:cNvPr id="18" name="Graphic 17" descr="Chicken leg">
              <a:extLst>
                <a:ext uri="{FF2B5EF4-FFF2-40B4-BE49-F238E27FC236}">
                  <a16:creationId xmlns:a16="http://schemas.microsoft.com/office/drawing/2014/main" id="{88E00F37-9838-4EDF-831E-4B051779E6F7}"/>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641691" y="1117493"/>
              <a:ext cx="486085" cy="486084"/>
            </a:xfrm>
            <a:prstGeom prst="rect">
              <a:avLst/>
            </a:prstGeom>
          </p:spPr>
        </p:pic>
        <p:sp>
          <p:nvSpPr>
            <p:cNvPr id="19" name="TextBox 18">
              <a:extLst>
                <a:ext uri="{FF2B5EF4-FFF2-40B4-BE49-F238E27FC236}">
                  <a16:creationId xmlns:a16="http://schemas.microsoft.com/office/drawing/2014/main" id="{DF82D752-A694-4257-BAF9-27BD2DC60950}"/>
                </a:ext>
              </a:extLst>
            </p:cNvPr>
            <p:cNvSpPr txBox="1"/>
            <p:nvPr/>
          </p:nvSpPr>
          <p:spPr>
            <a:xfrm>
              <a:off x="4134394" y="4131804"/>
              <a:ext cx="1123951" cy="540539"/>
            </a:xfrm>
            <a:prstGeom prst="rect">
              <a:avLst/>
            </a:prstGeom>
            <a:no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Carbon sequestration of local ecology</a:t>
              </a:r>
            </a:p>
          </p:txBody>
        </p:sp>
        <p:pic>
          <p:nvPicPr>
            <p:cNvPr id="20" name="Graphic 19" descr="Fruit bowl">
              <a:extLst>
                <a:ext uri="{FF2B5EF4-FFF2-40B4-BE49-F238E27FC236}">
                  <a16:creationId xmlns:a16="http://schemas.microsoft.com/office/drawing/2014/main" id="{71E43D57-8327-4413-830D-CB3EA887178C}"/>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379459" y="1117492"/>
              <a:ext cx="351831" cy="351831"/>
            </a:xfrm>
            <a:prstGeom prst="rect">
              <a:avLst/>
            </a:prstGeom>
          </p:spPr>
        </p:pic>
        <p:sp>
          <p:nvSpPr>
            <p:cNvPr id="21" name="TextBox 20">
              <a:extLst>
                <a:ext uri="{FF2B5EF4-FFF2-40B4-BE49-F238E27FC236}">
                  <a16:creationId xmlns:a16="http://schemas.microsoft.com/office/drawing/2014/main" id="{D6818046-6899-4467-8AD5-465F819C0178}"/>
                </a:ext>
              </a:extLst>
            </p:cNvPr>
            <p:cNvSpPr txBox="1"/>
            <p:nvPr/>
          </p:nvSpPr>
          <p:spPr>
            <a:xfrm>
              <a:off x="4760408" y="1514808"/>
              <a:ext cx="1532960" cy="360360"/>
            </a:xfrm>
            <a:prstGeom prst="rect">
              <a:avLst/>
            </a:prstGeom>
            <a:no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Agriculture in Leicestershire</a:t>
              </a:r>
            </a:p>
          </p:txBody>
        </p:sp>
        <p:sp>
          <p:nvSpPr>
            <p:cNvPr id="22" name="TextBox 21">
              <a:extLst>
                <a:ext uri="{FF2B5EF4-FFF2-40B4-BE49-F238E27FC236}">
                  <a16:creationId xmlns:a16="http://schemas.microsoft.com/office/drawing/2014/main" id="{5101A5A6-CA78-4B58-8462-33800F98F998}"/>
                </a:ext>
              </a:extLst>
            </p:cNvPr>
            <p:cNvSpPr txBox="1"/>
            <p:nvPr/>
          </p:nvSpPr>
          <p:spPr>
            <a:xfrm>
              <a:off x="737446" y="1806026"/>
              <a:ext cx="1526976" cy="54053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Embodied carbon of construction and demolition</a:t>
              </a:r>
            </a:p>
          </p:txBody>
        </p:sp>
        <p:sp>
          <p:nvSpPr>
            <p:cNvPr id="23" name="TextBox 22">
              <a:extLst>
                <a:ext uri="{FF2B5EF4-FFF2-40B4-BE49-F238E27FC236}">
                  <a16:creationId xmlns:a16="http://schemas.microsoft.com/office/drawing/2014/main" id="{E59550E0-C4A1-4BD3-B40A-188D3F6C0A27}"/>
                </a:ext>
              </a:extLst>
            </p:cNvPr>
            <p:cNvSpPr txBox="1"/>
            <p:nvPr/>
          </p:nvSpPr>
          <p:spPr>
            <a:xfrm>
              <a:off x="5308763" y="1930718"/>
              <a:ext cx="1908901" cy="360360"/>
            </a:xfrm>
            <a:prstGeom prst="rect">
              <a:avLst/>
            </a:prstGeom>
            <a:no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Industrial gas/electricity/other use in Leicestershire</a:t>
              </a:r>
            </a:p>
          </p:txBody>
        </p:sp>
        <p:grpSp>
          <p:nvGrpSpPr>
            <p:cNvPr id="24" name="Group 23">
              <a:extLst>
                <a:ext uri="{FF2B5EF4-FFF2-40B4-BE49-F238E27FC236}">
                  <a16:creationId xmlns:a16="http://schemas.microsoft.com/office/drawing/2014/main" id="{A1717289-94A9-46F2-AB88-732252DB636A}"/>
                </a:ext>
              </a:extLst>
            </p:cNvPr>
            <p:cNvGrpSpPr/>
            <p:nvPr/>
          </p:nvGrpSpPr>
          <p:grpSpPr>
            <a:xfrm>
              <a:off x="7680245" y="4107980"/>
              <a:ext cx="2566549" cy="600599"/>
              <a:chOff x="10600361" y="4108316"/>
              <a:chExt cx="2566549" cy="600599"/>
            </a:xfrm>
          </p:grpSpPr>
          <p:sp>
            <p:nvSpPr>
              <p:cNvPr id="36" name="TextBox 35">
                <a:extLst>
                  <a:ext uri="{FF2B5EF4-FFF2-40B4-BE49-F238E27FC236}">
                    <a16:creationId xmlns:a16="http://schemas.microsoft.com/office/drawing/2014/main" id="{6557F3D7-1480-4A10-939D-FE0E6080EB6A}"/>
                  </a:ext>
                </a:extLst>
              </p:cNvPr>
              <p:cNvSpPr txBox="1"/>
              <p:nvPr/>
            </p:nvSpPr>
            <p:spPr>
              <a:xfrm>
                <a:off x="10881943" y="4108316"/>
                <a:ext cx="2284967" cy="6005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rPr>
                  <a:t>Territorial (BEIS sub-national)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rPr>
                  <a:t>Territorial (other sources)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rPr>
                  <a:t>Consumption</a:t>
                </a:r>
              </a:p>
            </p:txBody>
          </p:sp>
          <p:sp>
            <p:nvSpPr>
              <p:cNvPr id="37" name="Oval 36">
                <a:extLst>
                  <a:ext uri="{FF2B5EF4-FFF2-40B4-BE49-F238E27FC236}">
                    <a16:creationId xmlns:a16="http://schemas.microsoft.com/office/drawing/2014/main" id="{9233195E-D1D8-40B0-AEA2-E9A04DDEF571}"/>
                  </a:ext>
                </a:extLst>
              </p:cNvPr>
              <p:cNvSpPr/>
              <p:nvPr/>
            </p:nvSpPr>
            <p:spPr>
              <a:xfrm>
                <a:off x="10600361" y="4111811"/>
                <a:ext cx="162687" cy="168194"/>
              </a:xfrm>
              <a:prstGeom prst="ellipse">
                <a:avLst/>
              </a:prstGeom>
              <a:solidFill>
                <a:srgbClr val="007C63"/>
              </a:solidFill>
              <a:ln w="12700" cap="flat" cmpd="sng" algn="ctr">
                <a:solidFill>
                  <a:srgbClr val="007C6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89545AE8-CEF9-4746-ACCF-B5EED8C9FB39}"/>
                  </a:ext>
                </a:extLst>
              </p:cNvPr>
              <p:cNvSpPr/>
              <p:nvPr/>
            </p:nvSpPr>
            <p:spPr>
              <a:xfrm>
                <a:off x="10600361" y="4305587"/>
                <a:ext cx="162687" cy="162687"/>
              </a:xfrm>
              <a:prstGeom prst="ellipse">
                <a:avLst/>
              </a:prstGeom>
              <a:solidFill>
                <a:srgbClr val="EB671C"/>
              </a:solidFill>
              <a:ln w="12700" cap="flat" cmpd="sng" algn="ctr">
                <a:solidFill>
                  <a:srgbClr val="EB671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CE7988B-FE10-4316-ADF9-5C2E80806ABC}"/>
                  </a:ext>
                </a:extLst>
              </p:cNvPr>
              <p:cNvSpPr/>
              <p:nvPr/>
            </p:nvSpPr>
            <p:spPr>
              <a:xfrm>
                <a:off x="10600361" y="4493857"/>
                <a:ext cx="162687" cy="162687"/>
              </a:xfrm>
              <a:prstGeom prst="ellipse">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5" name="Graphic 24" descr="Factory">
              <a:extLst>
                <a:ext uri="{FF2B5EF4-FFF2-40B4-BE49-F238E27FC236}">
                  <a16:creationId xmlns:a16="http://schemas.microsoft.com/office/drawing/2014/main" id="{7B760BD7-D2B7-45DE-A852-D54B2E01861F}"/>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059365" y="2103754"/>
              <a:ext cx="550800" cy="550800"/>
            </a:xfrm>
            <a:prstGeom prst="rect">
              <a:avLst/>
            </a:prstGeom>
          </p:spPr>
        </p:pic>
        <p:pic>
          <p:nvPicPr>
            <p:cNvPr id="26" name="Graphic 25" descr="City">
              <a:extLst>
                <a:ext uri="{FF2B5EF4-FFF2-40B4-BE49-F238E27FC236}">
                  <a16:creationId xmlns:a16="http://schemas.microsoft.com/office/drawing/2014/main" id="{20C92D39-BD45-4CD6-B54D-C72F579B2967}"/>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131780" y="1942223"/>
              <a:ext cx="453406" cy="453406"/>
            </a:xfrm>
            <a:prstGeom prst="rect">
              <a:avLst/>
            </a:prstGeom>
          </p:spPr>
        </p:pic>
        <p:sp>
          <p:nvSpPr>
            <p:cNvPr id="27" name="AutoShape 10">
              <a:extLst>
                <a:ext uri="{FF2B5EF4-FFF2-40B4-BE49-F238E27FC236}">
                  <a16:creationId xmlns:a16="http://schemas.microsoft.com/office/drawing/2014/main" id="{43815EA9-3939-484F-86CE-960F30894EB6}"/>
                </a:ext>
              </a:extLst>
            </p:cNvPr>
            <p:cNvSpPr>
              <a:spLocks noChangeAspect="1" noChangeArrowheads="1"/>
            </p:cNvSpPr>
            <p:nvPr/>
          </p:nvSpPr>
          <p:spPr bwMode="auto">
            <a:xfrm>
              <a:off x="4536450" y="3900780"/>
              <a:ext cx="213853" cy="213853"/>
            </a:xfrm>
            <a:prstGeom prst="rect">
              <a:avLst/>
            </a:prstGeom>
            <a:solidFill>
              <a:srgbClr val="70AD47"/>
            </a:solidFill>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black"/>
                </a:solidFill>
                <a:effectLst/>
                <a:uLnTx/>
                <a:uFillTx/>
              </a:endParaRPr>
            </a:p>
          </p:txBody>
        </p:sp>
        <p:sp>
          <p:nvSpPr>
            <p:cNvPr id="28" name="TextBox 27">
              <a:extLst>
                <a:ext uri="{FF2B5EF4-FFF2-40B4-BE49-F238E27FC236}">
                  <a16:creationId xmlns:a16="http://schemas.microsoft.com/office/drawing/2014/main" id="{5A61F929-6C29-4876-8E88-AFA3559112F4}"/>
                </a:ext>
              </a:extLst>
            </p:cNvPr>
            <p:cNvSpPr txBox="1"/>
            <p:nvPr/>
          </p:nvSpPr>
          <p:spPr>
            <a:xfrm>
              <a:off x="3147787" y="2452351"/>
              <a:ext cx="1123951" cy="18017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LULUCF</a:t>
              </a:r>
            </a:p>
          </p:txBody>
        </p:sp>
        <p:sp>
          <p:nvSpPr>
            <p:cNvPr id="29" name="AutoShape 10">
              <a:extLst>
                <a:ext uri="{FF2B5EF4-FFF2-40B4-BE49-F238E27FC236}">
                  <a16:creationId xmlns:a16="http://schemas.microsoft.com/office/drawing/2014/main" id="{3A426C75-90B0-4FD6-80E7-071C12AB4BB3}"/>
                </a:ext>
              </a:extLst>
            </p:cNvPr>
            <p:cNvSpPr>
              <a:spLocks noChangeAspect="1" noChangeArrowheads="1"/>
            </p:cNvSpPr>
            <p:nvPr/>
          </p:nvSpPr>
          <p:spPr bwMode="auto">
            <a:xfrm>
              <a:off x="3636178" y="2654554"/>
              <a:ext cx="213853" cy="213853"/>
            </a:xfrm>
            <a:prstGeom prst="rect">
              <a:avLst/>
            </a:prstGeom>
            <a:solidFill>
              <a:srgbClr val="007C63"/>
            </a:solidFill>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black"/>
                </a:solidFill>
                <a:effectLst/>
                <a:uLnTx/>
                <a:uFillTx/>
              </a:endParaRPr>
            </a:p>
          </p:txBody>
        </p:sp>
        <p:sp>
          <p:nvSpPr>
            <p:cNvPr id="30" name="TextBox 29">
              <a:extLst>
                <a:ext uri="{FF2B5EF4-FFF2-40B4-BE49-F238E27FC236}">
                  <a16:creationId xmlns:a16="http://schemas.microsoft.com/office/drawing/2014/main" id="{3B3F664E-1C13-4D7E-9830-DD92C5A8E7CD}"/>
                </a:ext>
              </a:extLst>
            </p:cNvPr>
            <p:cNvSpPr txBox="1"/>
            <p:nvPr/>
          </p:nvSpPr>
          <p:spPr>
            <a:xfrm>
              <a:off x="621288" y="3340212"/>
              <a:ext cx="1526976" cy="54053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rPr>
                <a:t>Water/waste consumed by business and residents in Leicestershire</a:t>
              </a:r>
            </a:p>
          </p:txBody>
        </p:sp>
        <p:pic>
          <p:nvPicPr>
            <p:cNvPr id="31" name="Graphic 30" descr="House">
              <a:extLst>
                <a:ext uri="{FF2B5EF4-FFF2-40B4-BE49-F238E27FC236}">
                  <a16:creationId xmlns:a16="http://schemas.microsoft.com/office/drawing/2014/main" id="{CB2CB2AC-3DA6-4B08-B05B-5B35BB1CF067}"/>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89394" y="1806551"/>
              <a:ext cx="362376" cy="362376"/>
            </a:xfrm>
            <a:prstGeom prst="rect">
              <a:avLst/>
            </a:prstGeom>
          </p:spPr>
        </p:pic>
        <p:sp>
          <p:nvSpPr>
            <p:cNvPr id="32" name="TextBox 31">
              <a:extLst>
                <a:ext uri="{FF2B5EF4-FFF2-40B4-BE49-F238E27FC236}">
                  <a16:creationId xmlns:a16="http://schemas.microsoft.com/office/drawing/2014/main" id="{55BEBBFB-23DE-4B98-B504-E8A686D72E52}"/>
                </a:ext>
              </a:extLst>
            </p:cNvPr>
            <p:cNvSpPr txBox="1"/>
            <p:nvPr/>
          </p:nvSpPr>
          <p:spPr>
            <a:xfrm>
              <a:off x="3555892" y="4016472"/>
              <a:ext cx="576062" cy="180179"/>
            </a:xfrm>
            <a:prstGeom prst="rect">
              <a:avLst/>
            </a:prstGeom>
            <a:solidFill>
              <a:srgbClr val="FFFFFF">
                <a:alpha val="76863"/>
              </a:srgbClr>
            </a:solidFill>
          </p:spPr>
          <p:txBody>
            <a:bodyPr wrap="square" lIns="0" tIns="0" rIns="0" bIns="0" rtlCol="0">
              <a:spAutoFit/>
            </a:bodyPr>
            <a:lstStyle>
              <a:defPPr>
                <a:defRPr lang="en-GB"/>
              </a:defPPr>
              <a:lvl1pPr algn="ctr">
                <a:defRPr sz="1100">
                  <a:latin typeface="+mn-lt"/>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80" b="0" i="0" u="none" strike="noStrike" kern="0" cap="none" spc="0" normalizeH="0" baseline="0" noProof="0">
                  <a:ln>
                    <a:noFill/>
                  </a:ln>
                  <a:solidFill>
                    <a:prstClr val="black"/>
                  </a:solidFill>
                  <a:effectLst/>
                  <a:uLnTx/>
                  <a:uFillTx/>
                  <a:latin typeface="Calibri" panose="020F0502020204030204"/>
                </a:rPr>
                <a:t>F-gases</a:t>
              </a:r>
            </a:p>
          </p:txBody>
        </p:sp>
        <p:sp>
          <p:nvSpPr>
            <p:cNvPr id="33" name="AutoShape 10">
              <a:extLst>
                <a:ext uri="{FF2B5EF4-FFF2-40B4-BE49-F238E27FC236}">
                  <a16:creationId xmlns:a16="http://schemas.microsoft.com/office/drawing/2014/main" id="{C6B3B0CD-314C-4F92-9260-17838B325407}"/>
                </a:ext>
              </a:extLst>
            </p:cNvPr>
            <p:cNvSpPr>
              <a:spLocks noChangeAspect="1" noChangeArrowheads="1"/>
            </p:cNvSpPr>
            <p:nvPr/>
          </p:nvSpPr>
          <p:spPr bwMode="auto">
            <a:xfrm>
              <a:off x="3707901" y="3744905"/>
              <a:ext cx="213853" cy="213853"/>
            </a:xfrm>
            <a:prstGeom prst="rect">
              <a:avLst/>
            </a:prstGeom>
            <a:solidFill>
              <a:srgbClr val="70AD47"/>
            </a:solidFill>
          </p:spPr>
          <p:txBody>
            <a:bodyPr vert="horz" wrap="square" lIns="109728" tIns="54864" rIns="109728" bIns="5486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black"/>
                </a:solidFill>
                <a:effectLst/>
                <a:uLnTx/>
                <a:uFillTx/>
              </a:endParaRPr>
            </a:p>
          </p:txBody>
        </p:sp>
        <p:pic>
          <p:nvPicPr>
            <p:cNvPr id="34" name="Graphic 33" descr="Train">
              <a:extLst>
                <a:ext uri="{FF2B5EF4-FFF2-40B4-BE49-F238E27FC236}">
                  <a16:creationId xmlns:a16="http://schemas.microsoft.com/office/drawing/2014/main" id="{622A334B-C1BC-40A7-81B3-24AC80275408}"/>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4983063" y="2853395"/>
              <a:ext cx="460877" cy="460876"/>
            </a:xfrm>
            <a:prstGeom prst="rect">
              <a:avLst/>
            </a:prstGeom>
          </p:spPr>
        </p:pic>
        <p:pic>
          <p:nvPicPr>
            <p:cNvPr id="35" name="Graphic 34" descr="Water">
              <a:extLst>
                <a:ext uri="{FF2B5EF4-FFF2-40B4-BE49-F238E27FC236}">
                  <a16:creationId xmlns:a16="http://schemas.microsoft.com/office/drawing/2014/main" id="{032A6081-2358-43BF-899B-9FD339E01337}"/>
                </a:ext>
              </a:extLst>
            </p:cNvPr>
            <p:cNvPicPr>
              <a:picLocks noChangeAspect="1"/>
            </p:cNvPicPr>
            <p:nvPr/>
          </p:nvPicPr>
          <p:blipFill>
            <a:blip r:embed="rId27" cstate="print">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271503" y="3692542"/>
              <a:ext cx="338554" cy="338554"/>
            </a:xfrm>
            <a:prstGeom prst="rect">
              <a:avLst/>
            </a:prstGeom>
          </p:spPr>
        </p:pic>
      </p:grpSp>
      <p:sp>
        <p:nvSpPr>
          <p:cNvPr id="40" name="TextBox 39">
            <a:extLst>
              <a:ext uri="{FF2B5EF4-FFF2-40B4-BE49-F238E27FC236}">
                <a16:creationId xmlns:a16="http://schemas.microsoft.com/office/drawing/2014/main" id="{D0A1D346-B21E-4CFB-8B19-7F887D020D59}"/>
              </a:ext>
            </a:extLst>
          </p:cNvPr>
          <p:cNvSpPr txBox="1"/>
          <p:nvPr/>
        </p:nvSpPr>
        <p:spPr>
          <a:xfrm>
            <a:off x="8374381" y="945909"/>
            <a:ext cx="2456462" cy="33682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440" b="1" i="0" u="none" strike="noStrike" kern="0" cap="none" spc="0" normalizeH="0" baseline="0" noProof="0">
                <a:ln>
                  <a:noFill/>
                </a:ln>
                <a:solidFill>
                  <a:prstClr val="black"/>
                </a:solidFill>
                <a:effectLst/>
                <a:uLnTx/>
                <a:uFillTx/>
                <a:cs typeface="Segoe UI"/>
              </a:rPr>
              <a:t>Territorial Emissions </a:t>
            </a: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440" b="0" i="0" u="none" strike="noStrike" kern="0" cap="none" spc="0" normalizeH="0" baseline="0" noProof="0">
                <a:ln>
                  <a:noFill/>
                </a:ln>
                <a:solidFill>
                  <a:prstClr val="black"/>
                </a:solidFill>
                <a:effectLst/>
                <a:uLnTx/>
                <a:uFillTx/>
                <a:cs typeface="Arial"/>
              </a:rPr>
              <a:t>Energy (electricity/gas/other) consumed within the  geographical boundaries of  Leicestershire</a:t>
            </a:r>
            <a:endParaRPr kumimoji="0" lang="en-GB" sz="144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44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440" b="1" i="0" u="none" strike="noStrike" kern="0" cap="none" spc="0" normalizeH="0" baseline="0" noProof="0">
                <a:ln>
                  <a:noFill/>
                </a:ln>
                <a:solidFill>
                  <a:prstClr val="black"/>
                </a:solidFill>
                <a:effectLst/>
                <a:uLnTx/>
                <a:uFillTx/>
                <a:cs typeface="Segoe UI"/>
              </a:rPr>
              <a:t>Consumption Emissions </a:t>
            </a: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440" b="0" i="0" u="none" strike="noStrike" kern="0" cap="none" spc="0" normalizeH="0" baseline="0" noProof="0">
                <a:ln>
                  <a:noFill/>
                </a:ln>
                <a:solidFill>
                  <a:prstClr val="black"/>
                </a:solidFill>
                <a:effectLst/>
                <a:uLnTx/>
                <a:uFillTx/>
                <a:cs typeface="Arial"/>
              </a:rPr>
              <a:t>Energy consumed outside Leicestershire, to provide goods and services for use within the county</a:t>
            </a:r>
            <a:endParaRPr kumimoji="0" lang="en-GB" sz="144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4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440" b="1" i="0" u="none" strike="noStrike" kern="0" cap="none" spc="0" normalizeH="0" baseline="0" noProof="0">
              <a:ln>
                <a:noFill/>
              </a:ln>
              <a:solidFill>
                <a:prstClr val="black"/>
              </a:solidFill>
              <a:effectLst/>
              <a:uLnTx/>
              <a:uFillTx/>
              <a:cs typeface="Segoe UI"/>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440" b="0" i="1" u="none" strike="noStrike" kern="0" cap="none" spc="0" normalizeH="0" baseline="0" noProof="0">
              <a:ln>
                <a:noFill/>
              </a:ln>
              <a:solidFill>
                <a:prstClr val="black"/>
              </a:solidFill>
              <a:effectLst/>
              <a:highlight>
                <a:srgbClr val="FFFF00"/>
              </a:highlight>
              <a:uLnTx/>
              <a:uFillTx/>
              <a:cs typeface="Segoe UI"/>
            </a:endParaRPr>
          </a:p>
        </p:txBody>
      </p:sp>
    </p:spTree>
    <p:extLst>
      <p:ext uri="{BB962C8B-B14F-4D97-AF65-F5344CB8AC3E}">
        <p14:creationId xmlns:p14="http://schemas.microsoft.com/office/powerpoint/2010/main" val="20465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0B39-F009-4D17-A60E-38FD1B6D3367}"/>
              </a:ext>
            </a:extLst>
          </p:cNvPr>
          <p:cNvSpPr>
            <a:spLocks noGrp="1"/>
          </p:cNvSpPr>
          <p:nvPr>
            <p:ph type="title"/>
          </p:nvPr>
        </p:nvSpPr>
        <p:spPr/>
        <p:txBody>
          <a:bodyPr/>
          <a:lstStyle/>
          <a:p>
            <a:r>
              <a:rPr lang="en-GB" dirty="0"/>
              <a:t>Leicestershire Baseline Emissions</a:t>
            </a:r>
          </a:p>
        </p:txBody>
      </p:sp>
      <p:graphicFrame>
        <p:nvGraphicFramePr>
          <p:cNvPr id="4" name="Chart 3">
            <a:extLst>
              <a:ext uri="{FF2B5EF4-FFF2-40B4-BE49-F238E27FC236}">
                <a16:creationId xmlns:a16="http://schemas.microsoft.com/office/drawing/2014/main" id="{7D817711-D3F9-46C9-8A56-5FDE010E4BE4}"/>
              </a:ext>
            </a:extLst>
          </p:cNvPr>
          <p:cNvGraphicFramePr>
            <a:graphicFrameLocks/>
          </p:cNvGraphicFramePr>
          <p:nvPr>
            <p:extLst>
              <p:ext uri="{D42A27DB-BD31-4B8C-83A1-F6EECF244321}">
                <p14:modId xmlns:p14="http://schemas.microsoft.com/office/powerpoint/2010/main" val="3099793191"/>
              </p:ext>
            </p:extLst>
          </p:nvPr>
        </p:nvGraphicFramePr>
        <p:xfrm>
          <a:off x="4448172" y="708105"/>
          <a:ext cx="6650474" cy="5227691"/>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1">
            <a:extLst>
              <a:ext uri="{FF2B5EF4-FFF2-40B4-BE49-F238E27FC236}">
                <a16:creationId xmlns:a16="http://schemas.microsoft.com/office/drawing/2014/main" id="{7403AC9A-CDA0-428A-9D02-9566EFCDCDB2}"/>
              </a:ext>
            </a:extLst>
          </p:cNvPr>
          <p:cNvSpPr>
            <a:spLocks noGrp="1"/>
          </p:cNvSpPr>
          <p:nvPr>
            <p:ph idx="1"/>
          </p:nvPr>
        </p:nvSpPr>
        <p:spPr>
          <a:xfrm>
            <a:off x="414841" y="1225584"/>
            <a:ext cx="3652556" cy="4466156"/>
          </a:xfrm>
        </p:spPr>
        <p:txBody>
          <a:bodyPr>
            <a:normAutofit/>
          </a:bodyPr>
          <a:lstStyle/>
          <a:p>
            <a:pPr marL="0" indent="0">
              <a:buClr>
                <a:schemeClr val="accent2"/>
              </a:buClr>
              <a:buNone/>
            </a:pPr>
            <a:r>
              <a:rPr lang="en-GB" dirty="0">
                <a:cs typeface="Arial" panose="020B0604020202020204" pitchFamily="34" charset="0"/>
              </a:rPr>
              <a:t>The baseline of this study includes a wider scope of emissions categories than the BEIS data because the BEIS data does not include all categories identified as significant for Leicestershire through stakeholder engagement.</a:t>
            </a:r>
          </a:p>
          <a:p>
            <a:pPr marL="0" indent="0">
              <a:buClr>
                <a:schemeClr val="accent2"/>
              </a:buClr>
              <a:buNone/>
            </a:pPr>
            <a:endParaRPr lang="en-GB" dirty="0">
              <a:cs typeface="Arial" panose="020B0604020202020204" pitchFamily="34" charset="0"/>
            </a:endParaRPr>
          </a:p>
          <a:p>
            <a:pPr marL="0" indent="0">
              <a:buClr>
                <a:schemeClr val="accent2"/>
              </a:buClr>
              <a:buNone/>
            </a:pPr>
            <a:r>
              <a:rPr lang="en-GB" dirty="0">
                <a:cs typeface="Arial" panose="020B0604020202020204" pitchFamily="34" charset="0"/>
              </a:rPr>
              <a:t>The baseline of this study includes:  </a:t>
            </a:r>
          </a:p>
          <a:p>
            <a:pPr lvl="1">
              <a:buClr>
                <a:schemeClr val="accent2"/>
              </a:buClr>
              <a:buFont typeface="Wingdings" panose="05000000000000000000" pitchFamily="2" charset="2"/>
              <a:buChar char="§"/>
            </a:pPr>
            <a:r>
              <a:rPr lang="en-GB" dirty="0">
                <a:cs typeface="Arial" panose="020B0604020202020204" pitchFamily="34" charset="0"/>
              </a:rPr>
              <a:t>BEIS baseline territorial emissions</a:t>
            </a:r>
          </a:p>
          <a:p>
            <a:pPr lvl="1">
              <a:buClr>
                <a:schemeClr val="accent2"/>
              </a:buClr>
              <a:buFont typeface="Wingdings" panose="05000000000000000000" pitchFamily="2" charset="2"/>
              <a:buChar char="§"/>
            </a:pPr>
            <a:r>
              <a:rPr lang="en-GB" dirty="0">
                <a:cs typeface="Arial" panose="020B0604020202020204" pitchFamily="34" charset="0"/>
              </a:rPr>
              <a:t>Additional territorial emissions </a:t>
            </a:r>
          </a:p>
          <a:p>
            <a:pPr lvl="1">
              <a:buClr>
                <a:schemeClr val="accent2"/>
              </a:buClr>
              <a:buFont typeface="Wingdings" panose="05000000000000000000" pitchFamily="2" charset="2"/>
              <a:buChar char="§"/>
            </a:pPr>
            <a:r>
              <a:rPr lang="en-GB" dirty="0">
                <a:cs typeface="Arial" panose="020B0604020202020204" pitchFamily="34" charset="0"/>
              </a:rPr>
              <a:t>Consumption emissions </a:t>
            </a:r>
          </a:p>
        </p:txBody>
      </p:sp>
      <p:grpSp>
        <p:nvGrpSpPr>
          <p:cNvPr id="6" name="Group 5">
            <a:extLst>
              <a:ext uri="{FF2B5EF4-FFF2-40B4-BE49-F238E27FC236}">
                <a16:creationId xmlns:a16="http://schemas.microsoft.com/office/drawing/2014/main" id="{10AC1AF7-8FF9-4D54-854F-D35E76883E28}"/>
              </a:ext>
            </a:extLst>
          </p:cNvPr>
          <p:cNvGrpSpPr/>
          <p:nvPr/>
        </p:nvGrpSpPr>
        <p:grpSpPr>
          <a:xfrm>
            <a:off x="7418721" y="5360212"/>
            <a:ext cx="1332030" cy="387798"/>
            <a:chOff x="7237312" y="4214737"/>
            <a:chExt cx="1611977" cy="469300"/>
          </a:xfrm>
        </p:grpSpPr>
        <p:sp>
          <p:nvSpPr>
            <p:cNvPr id="7" name="TextBox 6">
              <a:extLst>
                <a:ext uri="{FF2B5EF4-FFF2-40B4-BE49-F238E27FC236}">
                  <a16:creationId xmlns:a16="http://schemas.microsoft.com/office/drawing/2014/main" id="{8142E6F7-7783-42E6-B4EF-8630654FA086}"/>
                </a:ext>
              </a:extLst>
            </p:cNvPr>
            <p:cNvSpPr txBox="1"/>
            <p:nvPr/>
          </p:nvSpPr>
          <p:spPr>
            <a:xfrm>
              <a:off x="7454500" y="4214737"/>
              <a:ext cx="1394789" cy="469300"/>
            </a:xfrm>
            <a:prstGeom prst="rect">
              <a:avLst/>
            </a:prstGeom>
            <a:solidFill>
              <a:schemeClr val="bg1"/>
            </a:solidFill>
          </p:spPr>
          <p:txBody>
            <a:bodyPr wrap="none" lIns="0" tIns="0" rIns="0" bIns="0" rtlCol="0">
              <a:spAutoFit/>
            </a:bodyPr>
            <a:lstStyle/>
            <a:p>
              <a:r>
                <a:rPr lang="en-GB" sz="840" b="1" dirty="0"/>
                <a:t>Territorial (BEIS or </a:t>
              </a:r>
              <a:r>
                <a:rPr lang="en-GB" sz="840" b="1" dirty="0" err="1"/>
                <a:t>DfT</a:t>
              </a:r>
              <a:r>
                <a:rPr lang="en-GB" sz="840" b="1" dirty="0"/>
                <a:t>)</a:t>
              </a:r>
            </a:p>
            <a:p>
              <a:r>
                <a:rPr lang="en-GB" sz="840" b="1" dirty="0"/>
                <a:t>Territorial (other sources)</a:t>
              </a:r>
            </a:p>
            <a:p>
              <a:r>
                <a:rPr lang="en-GB" sz="840" b="1" dirty="0"/>
                <a:t>Consumption</a:t>
              </a:r>
            </a:p>
          </p:txBody>
        </p:sp>
        <p:sp>
          <p:nvSpPr>
            <p:cNvPr id="8" name="Oval 7">
              <a:extLst>
                <a:ext uri="{FF2B5EF4-FFF2-40B4-BE49-F238E27FC236}">
                  <a16:creationId xmlns:a16="http://schemas.microsoft.com/office/drawing/2014/main" id="{B1240019-0A6E-4740-B592-435D12AB90B7}"/>
                </a:ext>
              </a:extLst>
            </p:cNvPr>
            <p:cNvSpPr/>
            <p:nvPr/>
          </p:nvSpPr>
          <p:spPr>
            <a:xfrm>
              <a:off x="7237312" y="4217409"/>
              <a:ext cx="129892" cy="129892"/>
            </a:xfrm>
            <a:prstGeom prst="ellipse">
              <a:avLst/>
            </a:prstGeom>
            <a:solidFill>
              <a:srgbClr val="007C6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40"/>
            </a:p>
          </p:txBody>
        </p:sp>
        <p:sp>
          <p:nvSpPr>
            <p:cNvPr id="9" name="Oval 8">
              <a:extLst>
                <a:ext uri="{FF2B5EF4-FFF2-40B4-BE49-F238E27FC236}">
                  <a16:creationId xmlns:a16="http://schemas.microsoft.com/office/drawing/2014/main" id="{3047A069-5E24-4676-974D-C4330F0FDF6E}"/>
                </a:ext>
              </a:extLst>
            </p:cNvPr>
            <p:cNvSpPr/>
            <p:nvPr/>
          </p:nvSpPr>
          <p:spPr>
            <a:xfrm>
              <a:off x="7237312" y="4384030"/>
              <a:ext cx="129892" cy="129892"/>
            </a:xfrm>
            <a:prstGeom prst="ellipse">
              <a:avLst/>
            </a:prstGeom>
            <a:solidFill>
              <a:srgbClr val="EB67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40"/>
            </a:p>
          </p:txBody>
        </p:sp>
        <p:sp>
          <p:nvSpPr>
            <p:cNvPr id="10" name="Oval 9">
              <a:extLst>
                <a:ext uri="{FF2B5EF4-FFF2-40B4-BE49-F238E27FC236}">
                  <a16:creationId xmlns:a16="http://schemas.microsoft.com/office/drawing/2014/main" id="{37D2C66B-0F98-4F4F-9470-881F700DC584}"/>
                </a:ext>
              </a:extLst>
            </p:cNvPr>
            <p:cNvSpPr/>
            <p:nvPr/>
          </p:nvSpPr>
          <p:spPr>
            <a:xfrm>
              <a:off x="7237312" y="4544443"/>
              <a:ext cx="129892" cy="129892"/>
            </a:xfrm>
            <a:prstGeom prst="ellipse">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40"/>
            </a:p>
          </p:txBody>
        </p:sp>
      </p:grpSp>
      <p:sp>
        <p:nvSpPr>
          <p:cNvPr id="11" name="Right Brace 10">
            <a:extLst>
              <a:ext uri="{FF2B5EF4-FFF2-40B4-BE49-F238E27FC236}">
                <a16:creationId xmlns:a16="http://schemas.microsoft.com/office/drawing/2014/main" id="{77FA0E11-839E-47ED-B4CA-6E9B54E2EA18}"/>
              </a:ext>
            </a:extLst>
          </p:cNvPr>
          <p:cNvSpPr/>
          <p:nvPr/>
        </p:nvSpPr>
        <p:spPr>
          <a:xfrm>
            <a:off x="6912383" y="3294677"/>
            <a:ext cx="124462" cy="2074688"/>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320"/>
          </a:p>
        </p:txBody>
      </p:sp>
      <p:sp>
        <p:nvSpPr>
          <p:cNvPr id="12" name="Right Brace 11">
            <a:extLst>
              <a:ext uri="{FF2B5EF4-FFF2-40B4-BE49-F238E27FC236}">
                <a16:creationId xmlns:a16="http://schemas.microsoft.com/office/drawing/2014/main" id="{EB65A25B-DF1D-4D48-804E-CCCCF69F7F1C}"/>
              </a:ext>
            </a:extLst>
          </p:cNvPr>
          <p:cNvSpPr/>
          <p:nvPr/>
        </p:nvSpPr>
        <p:spPr>
          <a:xfrm>
            <a:off x="6884721" y="1819342"/>
            <a:ext cx="161345" cy="1435763"/>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320"/>
          </a:p>
        </p:txBody>
      </p:sp>
      <p:sp>
        <p:nvSpPr>
          <p:cNvPr id="13" name="TextBox 12">
            <a:extLst>
              <a:ext uri="{FF2B5EF4-FFF2-40B4-BE49-F238E27FC236}">
                <a16:creationId xmlns:a16="http://schemas.microsoft.com/office/drawing/2014/main" id="{0888D725-8CD2-4680-BD95-C84A4507E922}"/>
              </a:ext>
            </a:extLst>
          </p:cNvPr>
          <p:cNvSpPr txBox="1"/>
          <p:nvPr/>
        </p:nvSpPr>
        <p:spPr>
          <a:xfrm>
            <a:off x="7154720" y="3962688"/>
            <a:ext cx="1417319" cy="738664"/>
          </a:xfrm>
          <a:prstGeom prst="rect">
            <a:avLst/>
          </a:prstGeom>
          <a:noFill/>
        </p:spPr>
        <p:txBody>
          <a:bodyPr wrap="square" lIns="0" tIns="0" rIns="0" bIns="0" rtlCol="0">
            <a:spAutoFit/>
          </a:bodyPr>
          <a:lstStyle/>
          <a:p>
            <a:r>
              <a:rPr lang="en-GB" sz="1200" b="1" i="1"/>
              <a:t>Scoped territorial emissions:  </a:t>
            </a:r>
          </a:p>
          <a:p>
            <a:r>
              <a:rPr lang="en-GB" sz="1200" b="1" i="1"/>
              <a:t>5,021 ktCO</a:t>
            </a:r>
            <a:r>
              <a:rPr lang="en-GB" sz="1200" b="1" i="1" baseline="-25000"/>
              <a:t>2</a:t>
            </a:r>
            <a:r>
              <a:rPr lang="en-GB" sz="1200" b="1" i="1"/>
              <a:t>e</a:t>
            </a:r>
          </a:p>
          <a:p>
            <a:endParaRPr lang="en-GB" sz="1200" b="1" i="1"/>
          </a:p>
        </p:txBody>
      </p:sp>
      <p:sp>
        <p:nvSpPr>
          <p:cNvPr id="14" name="TextBox 13">
            <a:extLst>
              <a:ext uri="{FF2B5EF4-FFF2-40B4-BE49-F238E27FC236}">
                <a16:creationId xmlns:a16="http://schemas.microsoft.com/office/drawing/2014/main" id="{168FA8DF-6B4E-49B5-A0DF-BC1EF5BB5941}"/>
              </a:ext>
            </a:extLst>
          </p:cNvPr>
          <p:cNvSpPr txBox="1"/>
          <p:nvPr/>
        </p:nvSpPr>
        <p:spPr>
          <a:xfrm>
            <a:off x="7154721" y="2261097"/>
            <a:ext cx="1668145" cy="738664"/>
          </a:xfrm>
          <a:prstGeom prst="rect">
            <a:avLst/>
          </a:prstGeom>
          <a:noFill/>
        </p:spPr>
        <p:txBody>
          <a:bodyPr wrap="square" lIns="0" tIns="0" rIns="0" bIns="0" rtlCol="0">
            <a:spAutoFit/>
          </a:bodyPr>
          <a:lstStyle/>
          <a:p>
            <a:r>
              <a:rPr lang="en-GB" sz="1200" b="1" i="1"/>
              <a:t>Scoped consumption emissions:  </a:t>
            </a:r>
          </a:p>
          <a:p>
            <a:r>
              <a:rPr lang="en-GB" sz="1200" b="1" i="1"/>
              <a:t>3,489 ktCO</a:t>
            </a:r>
            <a:r>
              <a:rPr lang="en-GB" sz="1200" b="1" i="1" baseline="-25000"/>
              <a:t>2</a:t>
            </a:r>
            <a:r>
              <a:rPr lang="en-GB" sz="1200" b="1" i="1"/>
              <a:t>e</a:t>
            </a:r>
          </a:p>
          <a:p>
            <a:endParaRPr lang="en-GB" sz="1200" b="1" i="1"/>
          </a:p>
        </p:txBody>
      </p:sp>
    </p:spTree>
    <p:extLst>
      <p:ext uri="{BB962C8B-B14F-4D97-AF65-F5344CB8AC3E}">
        <p14:creationId xmlns:p14="http://schemas.microsoft.com/office/powerpoint/2010/main" val="255532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99DC8E9-100A-426E-A6D6-E865ED13A957}"/>
              </a:ext>
            </a:extLst>
          </p:cNvPr>
          <p:cNvSpPr/>
          <p:nvPr/>
        </p:nvSpPr>
        <p:spPr>
          <a:xfrm>
            <a:off x="2352675" y="1485900"/>
            <a:ext cx="1874520" cy="388620"/>
          </a:xfrm>
          <a:prstGeom prst="rect">
            <a:avLst/>
          </a:prstGeom>
          <a:solidFill>
            <a:srgbClr val="E63187">
              <a:lumMod val="20000"/>
              <a:lumOff val="80000"/>
            </a:srgbClr>
          </a:solid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Current Policy Pathway</a:t>
            </a:r>
          </a:p>
        </p:txBody>
      </p:sp>
      <p:sp>
        <p:nvSpPr>
          <p:cNvPr id="49" name="Rectangle 48">
            <a:extLst>
              <a:ext uri="{FF2B5EF4-FFF2-40B4-BE49-F238E27FC236}">
                <a16:creationId xmlns:a16="http://schemas.microsoft.com/office/drawing/2014/main" id="{7616E1AA-9D98-43C7-9FE8-7054B154AF8D}"/>
              </a:ext>
            </a:extLst>
          </p:cNvPr>
          <p:cNvSpPr/>
          <p:nvPr/>
        </p:nvSpPr>
        <p:spPr>
          <a:xfrm>
            <a:off x="4592955" y="1485900"/>
            <a:ext cx="1874520" cy="388620"/>
          </a:xfrm>
          <a:prstGeom prst="rect">
            <a:avLst/>
          </a:prstGeom>
          <a:solidFill>
            <a:srgbClr val="E63187">
              <a:lumMod val="40000"/>
              <a:lumOff val="60000"/>
            </a:srgbClr>
          </a:solid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Council-Influenced</a:t>
            </a:r>
          </a:p>
        </p:txBody>
      </p:sp>
      <p:sp>
        <p:nvSpPr>
          <p:cNvPr id="50" name="Rectangle 49">
            <a:extLst>
              <a:ext uri="{FF2B5EF4-FFF2-40B4-BE49-F238E27FC236}">
                <a16:creationId xmlns:a16="http://schemas.microsoft.com/office/drawing/2014/main" id="{D27FD05C-BF83-4FA6-907C-2E889913E3E6}"/>
              </a:ext>
            </a:extLst>
          </p:cNvPr>
          <p:cNvSpPr/>
          <p:nvPr/>
        </p:nvSpPr>
        <p:spPr>
          <a:xfrm>
            <a:off x="6833235" y="1485900"/>
            <a:ext cx="1874520" cy="388620"/>
          </a:xfrm>
          <a:prstGeom prst="rect">
            <a:avLst/>
          </a:prstGeom>
          <a:solidFill>
            <a:srgbClr val="E63187">
              <a:lumMod val="60000"/>
              <a:lumOff val="40000"/>
            </a:srgbClr>
          </a:solid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Balanced</a:t>
            </a:r>
          </a:p>
        </p:txBody>
      </p:sp>
      <p:sp>
        <p:nvSpPr>
          <p:cNvPr id="51" name="Rectangle 50">
            <a:extLst>
              <a:ext uri="{FF2B5EF4-FFF2-40B4-BE49-F238E27FC236}">
                <a16:creationId xmlns:a16="http://schemas.microsoft.com/office/drawing/2014/main" id="{BD6C1467-EDFE-4679-B5C7-581709C0BF08}"/>
              </a:ext>
            </a:extLst>
          </p:cNvPr>
          <p:cNvSpPr/>
          <p:nvPr/>
        </p:nvSpPr>
        <p:spPr>
          <a:xfrm>
            <a:off x="9073515" y="1485900"/>
            <a:ext cx="1874520" cy="388620"/>
          </a:xfrm>
          <a:prstGeom prst="rect">
            <a:avLst/>
          </a:prstGeom>
          <a:solidFill>
            <a:srgbClr val="E63187">
              <a:lumMod val="75000"/>
            </a:srgbClr>
          </a:solid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Tailwinds</a:t>
            </a:r>
          </a:p>
        </p:txBody>
      </p:sp>
      <p:sp>
        <p:nvSpPr>
          <p:cNvPr id="52" name="Rectangle 51">
            <a:extLst>
              <a:ext uri="{FF2B5EF4-FFF2-40B4-BE49-F238E27FC236}">
                <a16:creationId xmlns:a16="http://schemas.microsoft.com/office/drawing/2014/main" id="{9B038C3A-F70A-46D9-9E5D-859A199A2D0B}"/>
              </a:ext>
            </a:extLst>
          </p:cNvPr>
          <p:cNvSpPr/>
          <p:nvPr/>
        </p:nvSpPr>
        <p:spPr>
          <a:xfrm>
            <a:off x="2352675" y="2194559"/>
            <a:ext cx="1874520" cy="76581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To illustrate emission reductions that might be achieved with existing policy commitments in Leicestershire</a:t>
            </a:r>
          </a:p>
        </p:txBody>
      </p:sp>
      <p:sp>
        <p:nvSpPr>
          <p:cNvPr id="53" name="Rectangle 52">
            <a:extLst>
              <a:ext uri="{FF2B5EF4-FFF2-40B4-BE49-F238E27FC236}">
                <a16:creationId xmlns:a16="http://schemas.microsoft.com/office/drawing/2014/main" id="{F29EAB9B-2077-46F4-A461-3C379FB10AFB}"/>
              </a:ext>
            </a:extLst>
          </p:cNvPr>
          <p:cNvSpPr/>
          <p:nvPr/>
        </p:nvSpPr>
        <p:spPr>
          <a:xfrm>
            <a:off x="4592955" y="2194559"/>
            <a:ext cx="1874520" cy="76581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To illustrate what the council can achieve, and outline the collective action required to achieve net zero</a:t>
            </a:r>
          </a:p>
        </p:txBody>
      </p:sp>
      <p:sp>
        <p:nvSpPr>
          <p:cNvPr id="54" name="Rectangle 53">
            <a:extLst>
              <a:ext uri="{FF2B5EF4-FFF2-40B4-BE49-F238E27FC236}">
                <a16:creationId xmlns:a16="http://schemas.microsoft.com/office/drawing/2014/main" id="{18092AF8-ED09-489D-9223-1B2A16C98ABB}"/>
              </a:ext>
            </a:extLst>
          </p:cNvPr>
          <p:cNvSpPr/>
          <p:nvPr/>
        </p:nvSpPr>
        <p:spPr>
          <a:xfrm>
            <a:off x="6833235" y="2194559"/>
            <a:ext cx="1874520" cy="76581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To illustrate what Leicestershire could achieve following CCC and UK Government decarbonisation timeframes </a:t>
            </a:r>
          </a:p>
        </p:txBody>
      </p:sp>
      <p:sp>
        <p:nvSpPr>
          <p:cNvPr id="55" name="Rectangle 54">
            <a:extLst>
              <a:ext uri="{FF2B5EF4-FFF2-40B4-BE49-F238E27FC236}">
                <a16:creationId xmlns:a16="http://schemas.microsoft.com/office/drawing/2014/main" id="{C41E51A0-92AB-4D2D-8E8C-FD9AB1BCC5C4}"/>
              </a:ext>
            </a:extLst>
          </p:cNvPr>
          <p:cNvSpPr/>
          <p:nvPr/>
        </p:nvSpPr>
        <p:spPr>
          <a:xfrm>
            <a:off x="9073515" y="2194559"/>
            <a:ext cx="1874520" cy="76581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To illustrate what Leicestershire could achieve through widespread, fast-paced change</a:t>
            </a:r>
          </a:p>
        </p:txBody>
      </p:sp>
      <p:sp>
        <p:nvSpPr>
          <p:cNvPr id="56" name="Rectangle 55">
            <a:extLst>
              <a:ext uri="{FF2B5EF4-FFF2-40B4-BE49-F238E27FC236}">
                <a16:creationId xmlns:a16="http://schemas.microsoft.com/office/drawing/2014/main" id="{C1C18BDB-1272-4B19-9D2E-7A9BA7348C7E}"/>
              </a:ext>
            </a:extLst>
          </p:cNvPr>
          <p:cNvSpPr/>
          <p:nvPr/>
        </p:nvSpPr>
        <p:spPr>
          <a:xfrm>
            <a:off x="2352675" y="3280408"/>
            <a:ext cx="187452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Low</a:t>
            </a:r>
          </a:p>
        </p:txBody>
      </p:sp>
      <p:sp>
        <p:nvSpPr>
          <p:cNvPr id="57" name="Rectangle 56">
            <a:extLst>
              <a:ext uri="{FF2B5EF4-FFF2-40B4-BE49-F238E27FC236}">
                <a16:creationId xmlns:a16="http://schemas.microsoft.com/office/drawing/2014/main" id="{8841EC23-B528-466E-88AA-BAC8E4CB897D}"/>
              </a:ext>
            </a:extLst>
          </p:cNvPr>
          <p:cNvSpPr/>
          <p:nvPr/>
        </p:nvSpPr>
        <p:spPr>
          <a:xfrm>
            <a:off x="4592955" y="3280408"/>
            <a:ext cx="187452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High (only in council-influenced areas)</a:t>
            </a:r>
          </a:p>
        </p:txBody>
      </p:sp>
      <p:sp>
        <p:nvSpPr>
          <p:cNvPr id="58" name="Rectangle 57">
            <a:extLst>
              <a:ext uri="{FF2B5EF4-FFF2-40B4-BE49-F238E27FC236}">
                <a16:creationId xmlns:a16="http://schemas.microsoft.com/office/drawing/2014/main" id="{CC6036B4-EF6D-4E3A-B881-D7E1B3AD25D5}"/>
              </a:ext>
            </a:extLst>
          </p:cNvPr>
          <p:cNvSpPr/>
          <p:nvPr/>
        </p:nvSpPr>
        <p:spPr>
          <a:xfrm>
            <a:off x="6833235" y="3280408"/>
            <a:ext cx="187452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High</a:t>
            </a:r>
          </a:p>
        </p:txBody>
      </p:sp>
      <p:sp>
        <p:nvSpPr>
          <p:cNvPr id="59" name="Rectangle 58">
            <a:extLst>
              <a:ext uri="{FF2B5EF4-FFF2-40B4-BE49-F238E27FC236}">
                <a16:creationId xmlns:a16="http://schemas.microsoft.com/office/drawing/2014/main" id="{7EF8C02F-EFEC-4315-B164-1F8ABF7C3B37}"/>
              </a:ext>
            </a:extLst>
          </p:cNvPr>
          <p:cNvSpPr/>
          <p:nvPr/>
        </p:nvSpPr>
        <p:spPr>
          <a:xfrm>
            <a:off x="9073515" y="3280408"/>
            <a:ext cx="187452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Very high</a:t>
            </a:r>
          </a:p>
        </p:txBody>
      </p:sp>
      <p:sp>
        <p:nvSpPr>
          <p:cNvPr id="60" name="Rectangle 59">
            <a:extLst>
              <a:ext uri="{FF2B5EF4-FFF2-40B4-BE49-F238E27FC236}">
                <a16:creationId xmlns:a16="http://schemas.microsoft.com/office/drawing/2014/main" id="{B75F6DCB-C8AC-40E8-82EF-5B87B3BEFE82}"/>
              </a:ext>
            </a:extLst>
          </p:cNvPr>
          <p:cNvSpPr/>
          <p:nvPr/>
        </p:nvSpPr>
        <p:spPr>
          <a:xfrm>
            <a:off x="2352675" y="3989066"/>
            <a:ext cx="1874520" cy="1810517"/>
          </a:xfrm>
          <a:prstGeom prst="rect">
            <a:avLst/>
          </a:prstGeom>
          <a:noFill/>
          <a:ln w="12700" cap="flat" cmpd="sng" algn="ctr">
            <a:solidFill>
              <a:srgbClr val="000000"/>
            </a:solidFill>
            <a:prstDash val="solid"/>
          </a:ln>
          <a:effectLst/>
        </p:spPr>
        <p:txBody>
          <a:bodyPr rtlCol="0" anchor="ctr"/>
          <a:lstStyle/>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dirty="0">
                <a:ln>
                  <a:noFill/>
                </a:ln>
                <a:solidFill>
                  <a:srgbClr val="000000"/>
                </a:solidFill>
                <a:effectLst/>
                <a:uLnTx/>
                <a:uFillTx/>
                <a:latin typeface="Segoe UI"/>
                <a:ea typeface="+mn-ea"/>
                <a:cs typeface="Segoe UI"/>
              </a:rPr>
              <a:t>Very low level of retrofit</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dirty="0">
                <a:ln>
                  <a:noFill/>
                </a:ln>
                <a:solidFill>
                  <a:srgbClr val="000000"/>
                </a:solidFill>
                <a:effectLst/>
                <a:uLnTx/>
                <a:uFillTx/>
                <a:latin typeface="Segoe UI"/>
                <a:ea typeface="+mn-ea"/>
                <a:cs typeface="Segoe UI"/>
              </a:rPr>
              <a:t>Electrification of cars and LGVs following national phase out of diesel/petrol</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dirty="0">
                <a:ln>
                  <a:noFill/>
                </a:ln>
                <a:solidFill>
                  <a:srgbClr val="000000"/>
                </a:solidFill>
                <a:effectLst/>
                <a:uLnTx/>
                <a:uFillTx/>
                <a:latin typeface="Segoe UI"/>
                <a:ea typeface="+mn-ea"/>
                <a:cs typeface="Segoe UI"/>
              </a:rPr>
              <a:t>Increase is vehicle mileage</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dirty="0">
                <a:ln>
                  <a:noFill/>
                </a:ln>
                <a:solidFill>
                  <a:srgbClr val="000000"/>
                </a:solidFill>
                <a:effectLst/>
                <a:uLnTx/>
                <a:uFillTx/>
                <a:latin typeface="Segoe UI"/>
                <a:ea typeface="+mn-ea"/>
                <a:cs typeface="Segoe UI"/>
              </a:rPr>
              <a:t>Increase in waste and water demand </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dirty="0">
                <a:ln>
                  <a:noFill/>
                </a:ln>
                <a:solidFill>
                  <a:srgbClr val="000000"/>
                </a:solidFill>
                <a:effectLst/>
                <a:uLnTx/>
                <a:uFillTx/>
                <a:latin typeface="Segoe UI"/>
                <a:ea typeface="+mn-ea"/>
                <a:cs typeface="Segoe UI"/>
              </a:rPr>
              <a:t>65% of LCC-collected waste recycled</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960" b="0" i="0" u="none" strike="noStrike" kern="0" cap="none" spc="0" normalizeH="0" baseline="0" noProof="0" dirty="0">
              <a:ln>
                <a:noFill/>
              </a:ln>
              <a:solidFill>
                <a:srgbClr val="000000"/>
              </a:solidFill>
              <a:effectLst/>
              <a:uLnTx/>
              <a:uFillTx/>
              <a:latin typeface="Segoe UI"/>
              <a:ea typeface="+mn-ea"/>
              <a:cs typeface="Segoe UI"/>
            </a:endParaRPr>
          </a:p>
        </p:txBody>
      </p:sp>
      <p:sp>
        <p:nvSpPr>
          <p:cNvPr id="61" name="Rectangle 60">
            <a:extLst>
              <a:ext uri="{FF2B5EF4-FFF2-40B4-BE49-F238E27FC236}">
                <a16:creationId xmlns:a16="http://schemas.microsoft.com/office/drawing/2014/main" id="{7E7A16F0-3027-42CF-9D38-07AEF0BEC450}"/>
              </a:ext>
            </a:extLst>
          </p:cNvPr>
          <p:cNvSpPr/>
          <p:nvPr/>
        </p:nvSpPr>
        <p:spPr>
          <a:xfrm>
            <a:off x="4592955" y="3989066"/>
            <a:ext cx="1874520" cy="1810517"/>
          </a:xfrm>
          <a:prstGeom prst="rect">
            <a:avLst/>
          </a:prstGeom>
          <a:noFill/>
          <a:ln w="12700" cap="flat" cmpd="sng" algn="ctr">
            <a:solidFill>
              <a:srgbClr val="000000"/>
            </a:solidFill>
            <a:prstDash val="solid"/>
          </a:ln>
          <a:effectLst/>
        </p:spPr>
        <p:txBody>
          <a:bodyPr rtlCol="0" anchor="ctr"/>
          <a:lstStyle/>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Retrofit of council-influenced buildings (2% of total)</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2/3 buses switched to electric/hydrogen</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PV installation on 25% of social housing and 40% of public buildings </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960" b="0" i="0" u="none" strike="noStrike" kern="0" cap="none" spc="0" normalizeH="0" baseline="0" noProof="0">
              <a:ln>
                <a:noFill/>
              </a:ln>
              <a:solidFill>
                <a:srgbClr val="000000"/>
              </a:solidFill>
              <a:effectLst/>
              <a:uLnTx/>
              <a:uFillTx/>
              <a:latin typeface="Segoe UI"/>
              <a:ea typeface="+mn-ea"/>
              <a:cs typeface="Segoe UI"/>
            </a:endParaRPr>
          </a:p>
        </p:txBody>
      </p:sp>
      <p:sp>
        <p:nvSpPr>
          <p:cNvPr id="62" name="Rectangle 61">
            <a:extLst>
              <a:ext uri="{FF2B5EF4-FFF2-40B4-BE49-F238E27FC236}">
                <a16:creationId xmlns:a16="http://schemas.microsoft.com/office/drawing/2014/main" id="{4554BEDB-A3E7-472E-8650-9CF30065917D}"/>
              </a:ext>
            </a:extLst>
          </p:cNvPr>
          <p:cNvSpPr/>
          <p:nvPr/>
        </p:nvSpPr>
        <p:spPr>
          <a:xfrm>
            <a:off x="6833235" y="3989066"/>
            <a:ext cx="1874520" cy="1810517"/>
          </a:xfrm>
          <a:prstGeom prst="rect">
            <a:avLst/>
          </a:prstGeom>
          <a:noFill/>
          <a:ln w="12700" cap="flat" cmpd="sng" algn="ctr">
            <a:solidFill>
              <a:srgbClr val="000000"/>
            </a:solidFill>
            <a:prstDash val="solid"/>
          </a:ln>
          <a:effectLst/>
        </p:spPr>
        <p:txBody>
          <a:bodyPr rtlCol="0" anchor="ctr"/>
          <a:lstStyle/>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Widespread retrofit of buildings</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Full EV roll out and decrease in vehicle mileage</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Industry heat source switched to electric/hydrogen</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High PV installation</a:t>
            </a:r>
          </a:p>
        </p:txBody>
      </p:sp>
      <p:sp>
        <p:nvSpPr>
          <p:cNvPr id="63" name="Rectangle 62">
            <a:extLst>
              <a:ext uri="{FF2B5EF4-FFF2-40B4-BE49-F238E27FC236}">
                <a16:creationId xmlns:a16="http://schemas.microsoft.com/office/drawing/2014/main" id="{8415A31E-8121-49E8-A64A-10E3E9687E99}"/>
              </a:ext>
            </a:extLst>
          </p:cNvPr>
          <p:cNvSpPr/>
          <p:nvPr/>
        </p:nvSpPr>
        <p:spPr>
          <a:xfrm>
            <a:off x="9073515" y="3989066"/>
            <a:ext cx="1874520" cy="1810517"/>
          </a:xfrm>
          <a:prstGeom prst="rect">
            <a:avLst/>
          </a:prstGeom>
          <a:noFill/>
          <a:ln w="12700" cap="flat" cmpd="sng" algn="ctr">
            <a:solidFill>
              <a:srgbClr val="000000"/>
            </a:solidFill>
            <a:prstDash val="solid"/>
          </a:ln>
          <a:effectLst/>
        </p:spPr>
        <p:txBody>
          <a:bodyPr rtlCol="0" anchor="ctr"/>
          <a:lstStyle/>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Near-total retrofit of buildings </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Full EV roll out and decrease in vehicle mileage</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Industry heat source switched to electric/hydrogen</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Very high PV installation</a:t>
            </a:r>
          </a:p>
          <a:p>
            <a:pPr marL="205740" marR="0" lvl="0" indent="-205740" defTabSz="109728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60" b="0" i="0" u="none" strike="noStrike" kern="0" cap="none" spc="0" normalizeH="0" baseline="0" noProof="0">
                <a:ln>
                  <a:noFill/>
                </a:ln>
                <a:solidFill>
                  <a:srgbClr val="000000"/>
                </a:solidFill>
                <a:effectLst/>
                <a:uLnTx/>
                <a:uFillTx/>
                <a:latin typeface="Segoe UI"/>
                <a:ea typeface="+mn-ea"/>
                <a:cs typeface="Segoe UI"/>
              </a:rPr>
              <a:t>Total reduction in embodied carbon of new builds</a:t>
            </a:r>
          </a:p>
        </p:txBody>
      </p:sp>
      <p:sp>
        <p:nvSpPr>
          <p:cNvPr id="64" name="Rectangle 63">
            <a:extLst>
              <a:ext uri="{FF2B5EF4-FFF2-40B4-BE49-F238E27FC236}">
                <a16:creationId xmlns:a16="http://schemas.microsoft.com/office/drawing/2014/main" id="{5EC01276-6BBE-4901-A74E-72CA19958039}"/>
              </a:ext>
            </a:extLst>
          </p:cNvPr>
          <p:cNvSpPr/>
          <p:nvPr/>
        </p:nvSpPr>
        <p:spPr>
          <a:xfrm>
            <a:off x="615315" y="2188843"/>
            <a:ext cx="155448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Description</a:t>
            </a:r>
          </a:p>
        </p:txBody>
      </p:sp>
      <p:sp>
        <p:nvSpPr>
          <p:cNvPr id="65" name="Rectangle 64">
            <a:extLst>
              <a:ext uri="{FF2B5EF4-FFF2-40B4-BE49-F238E27FC236}">
                <a16:creationId xmlns:a16="http://schemas.microsoft.com/office/drawing/2014/main" id="{9B2D0474-8CBB-4027-8F24-8485A5F85CE5}"/>
              </a:ext>
            </a:extLst>
          </p:cNvPr>
          <p:cNvSpPr/>
          <p:nvPr/>
        </p:nvSpPr>
        <p:spPr>
          <a:xfrm>
            <a:off x="615315" y="3286121"/>
            <a:ext cx="155448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Ambition</a:t>
            </a:r>
          </a:p>
        </p:txBody>
      </p:sp>
      <p:sp>
        <p:nvSpPr>
          <p:cNvPr id="66" name="Rectangle 65">
            <a:extLst>
              <a:ext uri="{FF2B5EF4-FFF2-40B4-BE49-F238E27FC236}">
                <a16:creationId xmlns:a16="http://schemas.microsoft.com/office/drawing/2014/main" id="{E41439BD-AEBE-4DFB-9FFD-663966358666}"/>
              </a:ext>
            </a:extLst>
          </p:cNvPr>
          <p:cNvSpPr/>
          <p:nvPr/>
        </p:nvSpPr>
        <p:spPr>
          <a:xfrm>
            <a:off x="615315" y="3989066"/>
            <a:ext cx="1554480" cy="388620"/>
          </a:xfrm>
          <a:prstGeom prst="rect">
            <a:avLst/>
          </a:prstGeom>
          <a:noFill/>
          <a:ln w="12700" cap="flat" cmpd="sng" algn="ctr">
            <a:solidFill>
              <a:srgbClr val="000000"/>
            </a:solidFill>
            <a:prstDash val="solid"/>
          </a:ln>
          <a:effectLst/>
        </p:spPr>
        <p:txBody>
          <a:bodyPr rtlCol="0" anchor="ctr"/>
          <a:lstStyle/>
          <a:p>
            <a:pPr marL="0" marR="0" lvl="0" indent="0" algn="ctr" defTabSz="1097280" eaLnBrk="1" fontAlgn="base" latinLnBrk="0" hangingPunct="1">
              <a:lnSpc>
                <a:spcPct val="100000"/>
              </a:lnSpc>
              <a:spcBef>
                <a:spcPct val="0"/>
              </a:spcBef>
              <a:spcAft>
                <a:spcPct val="0"/>
              </a:spcAft>
              <a:buClrTx/>
              <a:buSzTx/>
              <a:buFontTx/>
              <a:buNone/>
              <a:tabLst/>
              <a:defRPr/>
            </a:pPr>
            <a:r>
              <a:rPr kumimoji="0" lang="en-GB" sz="960" b="1" i="0" u="none" strike="noStrike" kern="0" cap="none" spc="0" normalizeH="0" baseline="0" noProof="0">
                <a:ln>
                  <a:noFill/>
                </a:ln>
                <a:solidFill>
                  <a:srgbClr val="000000"/>
                </a:solidFill>
                <a:effectLst/>
                <a:uLnTx/>
                <a:uFillTx/>
                <a:latin typeface="Segoe UI"/>
                <a:ea typeface="+mn-ea"/>
                <a:cs typeface="Segoe UI"/>
              </a:rPr>
              <a:t>Key interventions</a:t>
            </a:r>
          </a:p>
        </p:txBody>
      </p:sp>
      <p:sp>
        <p:nvSpPr>
          <p:cNvPr id="22" name="Title 1">
            <a:extLst>
              <a:ext uri="{FF2B5EF4-FFF2-40B4-BE49-F238E27FC236}">
                <a16:creationId xmlns:a16="http://schemas.microsoft.com/office/drawing/2014/main" id="{FDB47EF1-5D20-42C5-AEDB-A4E14AEB9769}"/>
              </a:ext>
            </a:extLst>
          </p:cNvPr>
          <p:cNvSpPr txBox="1">
            <a:spLocks/>
          </p:cNvSpPr>
          <p:nvPr/>
        </p:nvSpPr>
        <p:spPr>
          <a:xfrm>
            <a:off x="198036" y="258583"/>
            <a:ext cx="10515600" cy="449522"/>
          </a:xfrm>
          <a:prstGeom prst="rect">
            <a:avLst/>
          </a:prstGeom>
        </p:spPr>
        <p:txBody>
          <a:bodyPr/>
          <a:lstStyle>
            <a:lvl1pPr algn="l" defTabSz="914400" rtl="0" eaLnBrk="1" latinLnBrk="0" hangingPunct="1">
              <a:lnSpc>
                <a:spcPct val="90000"/>
              </a:lnSpc>
              <a:spcBef>
                <a:spcPct val="0"/>
              </a:spcBef>
              <a:buNone/>
              <a:defRPr lang="en-GB" sz="3200" b="1" kern="1200" dirty="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latin typeface="Calibri" panose="020F0502020204030204"/>
              </a:rPr>
              <a:t>Leicestershire Net Zero Pathways</a:t>
            </a:r>
            <a:endParaRPr kumimoji="0" lang="en-GB" sz="3200" b="1" i="0" u="none" strike="noStrike" kern="1200" cap="none" spc="0" normalizeH="0" baseline="0" noProof="0" dirty="0">
              <a:ln>
                <a:noFill/>
              </a:ln>
              <a:solidFill>
                <a:srgbClr val="7030A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22786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x image slide">
  <a:themeElements>
    <a:clrScheme name="Custom 3">
      <a:dk1>
        <a:srgbClr val="000000"/>
      </a:dk1>
      <a:lt1>
        <a:srgbClr val="FFFFFF"/>
      </a:lt1>
      <a:dk2>
        <a:srgbClr val="3F3F3F"/>
      </a:dk2>
      <a:lt2>
        <a:srgbClr val="FFFFFF"/>
      </a:lt2>
      <a:accent1>
        <a:srgbClr val="8F72B0"/>
      </a:accent1>
      <a:accent2>
        <a:srgbClr val="C4D600"/>
      </a:accent2>
      <a:accent3>
        <a:srgbClr val="E63187"/>
      </a:accent3>
      <a:accent4>
        <a:srgbClr val="00B0F0"/>
      </a:accent4>
      <a:accent5>
        <a:srgbClr val="1C3660"/>
      </a:accent5>
      <a:accent6>
        <a:srgbClr val="EB671C"/>
      </a:accent6>
      <a:hlink>
        <a:srgbClr val="000000"/>
      </a:hlink>
      <a:folHlink>
        <a:srgbClr val="8B8B8B"/>
      </a:folHlink>
    </a:clrScheme>
    <a:fontScheme name="Custom 1">
      <a:majorFont>
        <a:latin typeface="Segoe UI"/>
        <a:ea typeface=""/>
        <a:cs typeface="Segoe UI"/>
      </a:majorFont>
      <a:minorFont>
        <a:latin typeface="Segoe UI"/>
        <a:ea typeface=""/>
        <a:cs typeface="Segoe U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smtClean="0">
            <a:latin typeface="+mn-lt"/>
          </a:defRPr>
        </a:defPPr>
      </a:lstStyle>
    </a:txDef>
  </a:objectDefaults>
  <a:extraClrSchemeLst/>
  <a:extLst>
    <a:ext uri="{05A4C25C-085E-4340-85A3-A5531E510DB2}">
      <thm15:themeFamily xmlns:thm15="http://schemas.microsoft.com/office/thememl/2012/main" name="1a_Standard Template [with guidance notes] 2021 v01.pptx" id="{335C407B-18AC-4DB0-8B73-87CD25F77CCB}" vid="{559FDB9E-4C3C-4B77-950A-F52CACABE4B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42C5F832E5364F900595EE937DBA8D" ma:contentTypeVersion="16" ma:contentTypeDescription="Create a new document." ma:contentTypeScope="" ma:versionID="dd3ea72e81b2bcbd267e2b468f65e218">
  <xsd:schema xmlns:xsd="http://www.w3.org/2001/XMLSchema" xmlns:xs="http://www.w3.org/2001/XMLSchema" xmlns:p="http://schemas.microsoft.com/office/2006/metadata/properties" xmlns:ns2="794ad29d-ccd2-4110-92b5-730286fc57b3" xmlns:ns3="105bd375-e5d2-45b9-b21b-5bebc7f6adec" xmlns:ns4="879cc30a-4158-49c5-9cb2-e61862cf406e" targetNamespace="http://schemas.microsoft.com/office/2006/metadata/properties" ma:root="true" ma:fieldsID="e7934d27ee4397c63b838658a7aee12c" ns2:_="" ns3:_="" ns4:_="">
    <xsd:import namespace="794ad29d-ccd2-4110-92b5-730286fc57b3"/>
    <xsd:import namespace="105bd375-e5d2-45b9-b21b-5bebc7f6adec"/>
    <xsd:import namespace="879cc30a-4158-49c5-9cb2-e61862cf40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ad29d-ccd2-4110-92b5-730286fc5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794beb-b8d9-4064-9297-55232fcc8c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5bd375-e5d2-45b9-b21b-5bebc7f6ad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9cc30a-4158-49c5-9cb2-e61862cf406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4970d66-19ba-481f-a67b-e820481786a4}" ma:internalName="TaxCatchAll" ma:showField="CatchAllData" ma:web="105bd375-e5d2-45b9-b21b-5bebc7f6ad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4ad29d-ccd2-4110-92b5-730286fc57b3">
      <Terms xmlns="http://schemas.microsoft.com/office/infopath/2007/PartnerControls"/>
    </lcf76f155ced4ddcb4097134ff3c332f>
    <TaxCatchAll xmlns="879cc30a-4158-49c5-9cb2-e61862cf406e" xsi:nil="true"/>
  </documentManagement>
</p:properties>
</file>

<file path=customXml/itemProps1.xml><?xml version="1.0" encoding="utf-8"?>
<ds:datastoreItem xmlns:ds="http://schemas.openxmlformats.org/officeDocument/2006/customXml" ds:itemID="{2AE2E27D-8712-4CD5-BE4A-D3387C4F4F2E}">
  <ds:schemaRefs>
    <ds:schemaRef ds:uri="http://schemas.microsoft.com/sharepoint/v3/contenttype/forms"/>
  </ds:schemaRefs>
</ds:datastoreItem>
</file>

<file path=customXml/itemProps2.xml><?xml version="1.0" encoding="utf-8"?>
<ds:datastoreItem xmlns:ds="http://schemas.openxmlformats.org/officeDocument/2006/customXml" ds:itemID="{C5EB4F36-AF5C-4DEC-80CF-B9728C80F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4ad29d-ccd2-4110-92b5-730286fc57b3"/>
    <ds:schemaRef ds:uri="105bd375-e5d2-45b9-b21b-5bebc7f6adec"/>
    <ds:schemaRef ds:uri="879cc30a-4158-49c5-9cb2-e61862cf4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6B416-318E-4AF7-865A-F203E92B24E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05bd375-e5d2-45b9-b21b-5bebc7f6adec"/>
    <ds:schemaRef ds:uri="794ad29d-ccd2-4110-92b5-730286fc57b3"/>
    <ds:schemaRef ds:uri="http://www.w3.org/XML/1998/namespace"/>
    <ds:schemaRef ds:uri="879cc30a-4158-49c5-9cb2-e61862cf406e"/>
  </ds:schemaRefs>
</ds:datastoreItem>
</file>

<file path=docProps/app.xml><?xml version="1.0" encoding="utf-8"?>
<Properties xmlns="http://schemas.openxmlformats.org/officeDocument/2006/extended-properties" xmlns:vt="http://schemas.openxmlformats.org/officeDocument/2006/docPropsVTypes">
  <TotalTime>701</TotalTime>
  <Words>2610</Words>
  <Application>Microsoft Office PowerPoint</Application>
  <PresentationFormat>Widescreen</PresentationFormat>
  <Paragraphs>306</Paragraphs>
  <Slides>31</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Calibri Light</vt:lpstr>
      <vt:lpstr>Segoe UI</vt:lpstr>
      <vt:lpstr>Segoe UI Light</vt:lpstr>
      <vt:lpstr>Segoe UI Semibold</vt:lpstr>
      <vt:lpstr>Wingdings</vt:lpstr>
      <vt:lpstr>Office Theme</vt:lpstr>
      <vt:lpstr>2 x image slide</vt:lpstr>
      <vt:lpstr>1_Office Theme</vt:lpstr>
      <vt:lpstr>Net Zero Carbon: Working Together to tackle Climate Change </vt:lpstr>
      <vt:lpstr>PowerPoint Presentation</vt:lpstr>
      <vt:lpstr>PowerPoint Presentation</vt:lpstr>
      <vt:lpstr>PowerPoint Presentation</vt:lpstr>
      <vt:lpstr>Leicestershire Net Zero Carbon 2045 Roadmap Research</vt:lpstr>
      <vt:lpstr>2045 Net Zero Roadmap </vt:lpstr>
      <vt:lpstr>Leicestershire Emissions Sources </vt:lpstr>
      <vt:lpstr>Leicestershire Baseline Emissions</vt:lpstr>
      <vt:lpstr>PowerPoint Presentation</vt:lpstr>
      <vt:lpstr>Leicestershire Net Zero Pathways</vt:lpstr>
      <vt:lpstr>Net Zero Pathways and the Paris Agreement</vt:lpstr>
      <vt:lpstr>2045 Roadmap Key Findings</vt:lpstr>
      <vt:lpstr>Leicestershire’s Net Zero Strategy and Action Plan</vt:lpstr>
      <vt:lpstr>Development of the Strategy and Action Plan</vt:lpstr>
      <vt:lpstr>Our Vision and Goals</vt:lpstr>
      <vt:lpstr>Approach to Net Zero</vt:lpstr>
      <vt:lpstr>Cross Cutting Actions</vt:lpstr>
      <vt:lpstr>Carbon Reduction Themes</vt:lpstr>
      <vt:lpstr>PowerPoint Presentation</vt:lpstr>
      <vt:lpstr>Net Zero Infrastructure</vt:lpstr>
      <vt:lpstr>Green Economy</vt:lpstr>
      <vt:lpstr>Climate Friendly Communities</vt:lpstr>
      <vt:lpstr>Nature and Land Use </vt:lpstr>
      <vt:lpstr>Net Zero Actions</vt:lpstr>
      <vt:lpstr>PowerPoint Presentation</vt:lpstr>
      <vt:lpstr>The Role of Local Councils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Inventory Key definitions: Territorial and consumption emissions</dc:title>
  <dc:creator>Michael Suddens</dc:creator>
  <cp:lastModifiedBy>Katie Greenhalgh</cp:lastModifiedBy>
  <cp:revision>109</cp:revision>
  <dcterms:created xsi:type="dcterms:W3CDTF">2022-04-22T10:03:56Z</dcterms:created>
  <dcterms:modified xsi:type="dcterms:W3CDTF">2022-07-01T09:59:57Z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0x0101009E42C5F832E5364F900595EE937DBA8D</vt:lpwstr>
  </property>
</Properties>
</file>