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662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71D87-B811-4CFF-A4E1-74F98B36F92A}" v="8" dt="2023-02-14T11:28:2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e Small" userId="201e3881-32e6-4e54-b5db-f43792522d31" providerId="ADAL" clId="{46271D87-B811-4CFF-A4E1-74F98B36F92A}"/>
    <pc:docChg chg="custSel addSld modSld">
      <pc:chgData name="Evie Small" userId="201e3881-32e6-4e54-b5db-f43792522d31" providerId="ADAL" clId="{46271D87-B811-4CFF-A4E1-74F98B36F92A}" dt="2023-02-14T11:32:24.492" v="510" actId="20577"/>
      <pc:docMkLst>
        <pc:docMk/>
      </pc:docMkLst>
      <pc:sldChg chg="modSp mod">
        <pc:chgData name="Evie Small" userId="201e3881-32e6-4e54-b5db-f43792522d31" providerId="ADAL" clId="{46271D87-B811-4CFF-A4E1-74F98B36F92A}" dt="2023-02-14T11:32:24.492" v="510" actId="20577"/>
        <pc:sldMkLst>
          <pc:docMk/>
          <pc:sldMk cId="4077477397" sldId="261"/>
        </pc:sldMkLst>
        <pc:spChg chg="mod">
          <ac:chgData name="Evie Small" userId="201e3881-32e6-4e54-b5db-f43792522d31" providerId="ADAL" clId="{46271D87-B811-4CFF-A4E1-74F98B36F92A}" dt="2023-02-14T11:32:24.492" v="510" actId="20577"/>
          <ac:spMkLst>
            <pc:docMk/>
            <pc:sldMk cId="4077477397" sldId="261"/>
            <ac:spMk id="3" creationId="{F670C4D8-EE8D-45F6-A17B-0242BA10D99C}"/>
          </ac:spMkLst>
        </pc:spChg>
      </pc:sldChg>
      <pc:sldChg chg="addSp delSp modSp new mod">
        <pc:chgData name="Evie Small" userId="201e3881-32e6-4e54-b5db-f43792522d31" providerId="ADAL" clId="{46271D87-B811-4CFF-A4E1-74F98B36F92A}" dt="2023-02-14T11:29:00.502" v="43" actId="1076"/>
        <pc:sldMkLst>
          <pc:docMk/>
          <pc:sldMk cId="1676464050" sldId="262"/>
        </pc:sldMkLst>
        <pc:spChg chg="del">
          <ac:chgData name="Evie Small" userId="201e3881-32e6-4e54-b5db-f43792522d31" providerId="ADAL" clId="{46271D87-B811-4CFF-A4E1-74F98B36F92A}" dt="2023-02-14T11:26:50.412" v="2" actId="478"/>
          <ac:spMkLst>
            <pc:docMk/>
            <pc:sldMk cId="1676464050" sldId="262"/>
            <ac:spMk id="2" creationId="{A12866B0-32F9-4FB2-B208-6BEA73AE6698}"/>
          </ac:spMkLst>
        </pc:spChg>
        <pc:spChg chg="del">
          <ac:chgData name="Evie Small" userId="201e3881-32e6-4e54-b5db-f43792522d31" providerId="ADAL" clId="{46271D87-B811-4CFF-A4E1-74F98B36F92A}" dt="2023-02-14T11:26:51.715" v="3" actId="478"/>
          <ac:spMkLst>
            <pc:docMk/>
            <pc:sldMk cId="1676464050" sldId="262"/>
            <ac:spMk id="3" creationId="{EFE35979-5C43-4C02-9BFD-6A77A29D1477}"/>
          </ac:spMkLst>
        </pc:spChg>
        <pc:picChg chg="add mod">
          <ac:chgData name="Evie Small" userId="201e3881-32e6-4e54-b5db-f43792522d31" providerId="ADAL" clId="{46271D87-B811-4CFF-A4E1-74F98B36F92A}" dt="2023-02-14T11:26:58.734" v="6" actId="1076"/>
          <ac:picMkLst>
            <pc:docMk/>
            <pc:sldMk cId="1676464050" sldId="262"/>
            <ac:picMk id="4" creationId="{0F7EAD46-B064-4DCA-BF50-0072604DF151}"/>
          </ac:picMkLst>
        </pc:picChg>
        <pc:picChg chg="add mod">
          <ac:chgData name="Evie Small" userId="201e3881-32e6-4e54-b5db-f43792522d31" providerId="ADAL" clId="{46271D87-B811-4CFF-A4E1-74F98B36F92A}" dt="2023-02-14T11:27:18.655" v="11" actId="1076"/>
          <ac:picMkLst>
            <pc:docMk/>
            <pc:sldMk cId="1676464050" sldId="262"/>
            <ac:picMk id="5" creationId="{2A51FF41-4253-4AE9-8DE4-428A7422EEE7}"/>
          </ac:picMkLst>
        </pc:picChg>
        <pc:picChg chg="add mod">
          <ac:chgData name="Evie Small" userId="201e3881-32e6-4e54-b5db-f43792522d31" providerId="ADAL" clId="{46271D87-B811-4CFF-A4E1-74F98B36F92A}" dt="2023-02-14T11:28:46.407" v="35" actId="1076"/>
          <ac:picMkLst>
            <pc:docMk/>
            <pc:sldMk cId="1676464050" sldId="262"/>
            <ac:picMk id="6" creationId="{06403CCF-ABD1-44C8-8B4A-EE7661F169F0}"/>
          </ac:picMkLst>
        </pc:picChg>
        <pc:picChg chg="add mod">
          <ac:chgData name="Evie Small" userId="201e3881-32e6-4e54-b5db-f43792522d31" providerId="ADAL" clId="{46271D87-B811-4CFF-A4E1-74F98B36F92A}" dt="2023-02-14T11:28:51.480" v="38" actId="14100"/>
          <ac:picMkLst>
            <pc:docMk/>
            <pc:sldMk cId="1676464050" sldId="262"/>
            <ac:picMk id="7" creationId="{17AF4653-F30C-4041-99B7-C34FC30676D1}"/>
          </ac:picMkLst>
        </pc:picChg>
        <pc:picChg chg="add mod">
          <ac:chgData name="Evie Small" userId="201e3881-32e6-4e54-b5db-f43792522d31" providerId="ADAL" clId="{46271D87-B811-4CFF-A4E1-74F98B36F92A}" dt="2023-02-14T11:28:55.598" v="41" actId="1076"/>
          <ac:picMkLst>
            <pc:docMk/>
            <pc:sldMk cId="1676464050" sldId="262"/>
            <ac:picMk id="8" creationId="{EB69FEFE-087F-49A8-9DDD-6D42177048E7}"/>
          </ac:picMkLst>
        </pc:picChg>
        <pc:picChg chg="add mod">
          <ac:chgData name="Evie Small" userId="201e3881-32e6-4e54-b5db-f43792522d31" providerId="ADAL" clId="{46271D87-B811-4CFF-A4E1-74F98B36F92A}" dt="2023-02-14T11:29:00.502" v="43" actId="1076"/>
          <ac:picMkLst>
            <pc:docMk/>
            <pc:sldMk cId="1676464050" sldId="262"/>
            <ac:picMk id="9" creationId="{33AD8890-BF21-4EA5-90BA-BF073294D082}"/>
          </ac:picMkLst>
        </pc:picChg>
        <pc:picChg chg="add mod">
          <ac:chgData name="Evie Small" userId="201e3881-32e6-4e54-b5db-f43792522d31" providerId="ADAL" clId="{46271D87-B811-4CFF-A4E1-74F98B36F92A}" dt="2023-02-14T11:28:48.168" v="36" actId="1076"/>
          <ac:picMkLst>
            <pc:docMk/>
            <pc:sldMk cId="1676464050" sldId="262"/>
            <ac:picMk id="10" creationId="{BB4E235F-FB34-4855-8C17-67FC29A94478}"/>
          </ac:picMkLst>
        </pc:picChg>
        <pc:picChg chg="add mod">
          <ac:chgData name="Evie Small" userId="201e3881-32e6-4e54-b5db-f43792522d31" providerId="ADAL" clId="{46271D87-B811-4CFF-A4E1-74F98B36F92A}" dt="2023-02-14T11:28:26.334" v="23" actId="14100"/>
          <ac:picMkLst>
            <pc:docMk/>
            <pc:sldMk cId="1676464050" sldId="262"/>
            <ac:picMk id="11" creationId="{4F887601-D068-4C0D-8A75-F4CD92463C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14FE-A5B0-4FF1-95FC-2ACC7BEE9A4D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7E60-442E-452E-AA19-E37BE0737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8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A249-83E8-4F50-B4BB-464DEA2C5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CC24A-DE2A-4A6A-AAE0-BF6789884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B2C7-C1C6-43E6-9F19-8EF29048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067F-0A78-46DA-994D-3A8E975F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7F8D3-3C16-4921-B976-22089DA7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4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8BD0-5094-4577-BEBD-B1F23FD1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339D6-2D17-45E1-8FD6-5EF028A7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8B849-8762-45DD-8D17-788A08AA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E439-B774-4D45-8BC9-975ECCA4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18CC-AA3B-4BA5-A036-917582B1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30B06-FEA6-4C4C-8916-12EA7FDE6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90A62-6F1E-433C-A83A-F8216E82B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F1961-A022-45CB-BC72-D6A2EAB7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427C2-114A-4CD0-93B7-491BBA0E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D9B4-2B50-4C09-9184-AD1BA8FD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5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2905-1C04-411D-9F20-D78D93A7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100D-E0BC-4FC1-BD03-4E77EAA8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C514-B37A-4C57-A0D0-FBC14F91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78B3-0A53-4F6F-A6A0-311E16AB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06C3-6A34-4FFF-ADD2-1E043ED9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FBC8-8339-4F0F-8716-3022B4B8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23E0B-ABA4-4229-AA4F-1504D99D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8D3E-C27D-41D9-AC69-4F0A5D93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FF91-827D-4E11-8DD5-CFDE7A33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0FAD2-2381-4DC4-A287-A691B188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1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5C33-D279-4D7A-A480-510B214F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7536-F49D-4D6F-85E8-BD3ECB775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C524-1965-43A8-8473-A000E3F84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3D294-ECD1-4ABD-A52D-FC9F18D4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70734-13FC-4492-88FC-A4439A20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9915C-393E-4699-B981-2C87856F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2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D168-2652-4203-A189-520B859D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8C1E-83F2-4207-9DE3-041937FB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2949C-A4CE-4BCC-A617-EE92779E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0B2D-4849-4C01-A7D0-9C1BC035C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83016-25BD-4405-B592-B3F515144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E11D7-4A14-4986-A617-9A08817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C5526-EBB0-4E3E-89A5-C351157F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40C84-AB72-4D8E-BBAE-67E53DC2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98A2-C093-426C-B801-CF4ABA46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7FC67-458B-4B6C-A55D-77CDD953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A862B-41B5-4C86-96B1-7F1E9FD1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FC2DF-C220-4B14-AFB3-F6C3870A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10D02-5C6E-47C3-A23D-22E6A4D9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A7BE1-E336-422B-A6FF-EFEB1090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D48A-BB0C-4CA8-8E7C-99331E02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3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E2E6-141E-441C-A44A-C7625EE4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5861-595B-44E9-B081-CDD00A7D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3FE31-2B55-4E5C-A143-21A947A5E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DF31F-C01F-4F2F-95F0-8CB66AE2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C1FAB-4D89-4F5A-93D1-2BDDE7E1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90A8A-E18F-41D7-B87A-38E65B43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4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560F-FBDB-4911-81B5-8755B89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A4E78-DAEA-44E5-9FDB-DB6140486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6E95A-8CEA-4C21-B60A-FEB5E722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DA028-578C-4D29-9FA2-CEAF5453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E2C2E-8867-423A-B3A1-3633F77C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EBAE4-087F-425E-923B-6EDA937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4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AEFBA-C457-4F6F-973F-13DA1212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C1AA0-D424-453A-877B-B0B15BE00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95955-354B-4F2D-8B72-182F44027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F970-4E1C-4355-BF05-9809951D9027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01390-F490-49F9-BBBF-6D0536F9E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33E71-F1B3-4C01-BEB6-AAA0CA175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25FC-F674-40F2-A289-AEDD3C466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F37B7F-0077-43D8-B615-66E361E597A4}"/>
              </a:ext>
            </a:extLst>
          </p:cNvPr>
          <p:cNvSpPr/>
          <p:nvPr/>
        </p:nvSpPr>
        <p:spPr>
          <a:xfrm>
            <a:off x="228600" y="157162"/>
            <a:ext cx="11798300" cy="6543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CD9FC-E5DB-4D12-ADD1-DD17EFB1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11" y="1341120"/>
            <a:ext cx="718777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7296E-624D-4073-AC84-55102AE5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96" y="969549"/>
            <a:ext cx="3608896" cy="7153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an EAV? </a:t>
            </a:r>
          </a:p>
        </p:txBody>
      </p:sp>
      <p:pic>
        <p:nvPicPr>
          <p:cNvPr id="10" name="Picture 9" descr="A person holding a frisbee&#10;&#10;Description automatically generated with low confidence">
            <a:extLst>
              <a:ext uri="{FF2B5EF4-FFF2-40B4-BE49-F238E27FC236}">
                <a16:creationId xmlns:a16="http://schemas.microsoft.com/office/drawing/2014/main" id="{E4B14F32-2CB5-470A-9F09-4F790288D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2" b="-6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C5B59-E6AB-4BB0-9C28-08B6B1636F9D}"/>
              </a:ext>
            </a:extLst>
          </p:cNvPr>
          <p:cNvSpPr txBox="1"/>
          <p:nvPr/>
        </p:nvSpPr>
        <p:spPr>
          <a:xfrm>
            <a:off x="798256" y="1866900"/>
            <a:ext cx="3607930" cy="428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An EAV is a volunteer with Leicestershire County Council who helps achieve the councils' strategic aims and makes ‘Leicestershire a better place’.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By: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Driving behavioral change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Be a community hub for information, advice and education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Engaging with residents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Modelling the changes we want to see (pro-social norming)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Networking with other EAV’s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EA8B-48C9-48D5-8FF5-5B98F3406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89" r="8830" b="2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13" name="Picture 12" descr="A group of people standing around a person on a bicycle&#10;&#10;Description automatically generated with medium confidence">
            <a:extLst>
              <a:ext uri="{FF2B5EF4-FFF2-40B4-BE49-F238E27FC236}">
                <a16:creationId xmlns:a16="http://schemas.microsoft.com/office/drawing/2014/main" id="{0F37E447-9005-41E1-A18D-3E614202B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" b="4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9BA6A-B7B5-4ED5-B874-76FD613815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6" r="7011" b="2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B3483E-EC64-40C7-A32C-E81327BF6E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04" b="-2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1E82370-9CBD-462E-A91A-4C1741E7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86" y="1253330"/>
            <a:ext cx="4351338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7A9B4-6E40-4F3E-89F1-631CA082181D}"/>
              </a:ext>
            </a:extLst>
          </p:cNvPr>
          <p:cNvSpPr/>
          <p:nvPr/>
        </p:nvSpPr>
        <p:spPr>
          <a:xfrm>
            <a:off x="5594985" y="157162"/>
            <a:ext cx="6297930" cy="6543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B0B85-C4F4-4674-A08C-68946477556D}"/>
              </a:ext>
            </a:extLst>
          </p:cNvPr>
          <p:cNvSpPr txBox="1"/>
          <p:nvPr/>
        </p:nvSpPr>
        <p:spPr>
          <a:xfrm>
            <a:off x="6181725" y="1898651"/>
            <a:ext cx="52979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EAVs work with LCC staff in the Waste and Environment teams to change the behaviour of Leicestershire residents, and or to do specific tasks that help change behaviour.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way you help to change behaviour depends upon your personal circumstances.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will provide engagement opportunities, but you will have a large degree of freedom to direct your own activities.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This gives you freedom, but requires a degree of self-motivation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84B14-629A-403D-A7E0-704A0901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725" y="5730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EAV’s do? </a:t>
            </a:r>
          </a:p>
        </p:txBody>
      </p:sp>
    </p:spTree>
    <p:extLst>
      <p:ext uri="{BB962C8B-B14F-4D97-AF65-F5344CB8AC3E}">
        <p14:creationId xmlns:p14="http://schemas.microsoft.com/office/powerpoint/2010/main" val="428227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1044-1682-4700-90FC-E43E01FE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9082"/>
            <a:ext cx="10515600" cy="1325563"/>
          </a:xfrm>
        </p:spPr>
        <p:txBody>
          <a:bodyPr/>
          <a:lstStyle/>
          <a:p>
            <a:r>
              <a:rPr lang="en-GB" dirty="0"/>
              <a:t>What do other EAV’s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29D5-AD5E-4EF9-AFBE-909D76A4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Network / build community</a:t>
            </a:r>
          </a:p>
          <a:p>
            <a:r>
              <a:rPr lang="en-GB" dirty="0"/>
              <a:t>Events</a:t>
            </a:r>
          </a:p>
          <a:p>
            <a:r>
              <a:rPr lang="en-GB" dirty="0"/>
              <a:t>Talks</a:t>
            </a:r>
          </a:p>
          <a:p>
            <a:r>
              <a:rPr lang="en-GB" dirty="0"/>
              <a:t>Supporting projects / campaigns</a:t>
            </a:r>
          </a:p>
          <a:p>
            <a:r>
              <a:rPr lang="en-GB" dirty="0"/>
              <a:t>Nappy loans</a:t>
            </a:r>
          </a:p>
          <a:p>
            <a:r>
              <a:rPr lang="en-GB" dirty="0"/>
              <a:t>School visits</a:t>
            </a:r>
          </a:p>
          <a:p>
            <a:r>
              <a:rPr lang="en-GB" dirty="0"/>
              <a:t>Web / social media content</a:t>
            </a:r>
          </a:p>
          <a:p>
            <a:r>
              <a:rPr lang="en-GB" dirty="0"/>
              <a:t>Writing articles in newsletters</a:t>
            </a:r>
          </a:p>
          <a:p>
            <a:r>
              <a:rPr lang="en-GB" dirty="0"/>
              <a:t>Demo sites</a:t>
            </a:r>
          </a:p>
          <a:p>
            <a:r>
              <a:rPr lang="en-GB" dirty="0"/>
              <a:t>Keep us informed &amp; support our agenda</a:t>
            </a:r>
          </a:p>
          <a:p>
            <a:endParaRPr lang="en-GB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9A845D2-88E0-4029-9529-EFC74EE7DB6C}"/>
              </a:ext>
            </a:extLst>
          </p:cNvPr>
          <p:cNvSpPr/>
          <p:nvPr/>
        </p:nvSpPr>
        <p:spPr>
          <a:xfrm>
            <a:off x="6010275" y="1880960"/>
            <a:ext cx="3562350" cy="3114675"/>
          </a:xfrm>
          <a:prstGeom prst="heart">
            <a:avLst/>
          </a:prstGeom>
          <a:solidFill>
            <a:srgbClr val="F82662"/>
          </a:solidFill>
          <a:ln>
            <a:solidFill>
              <a:srgbClr val="F82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2434E-FED7-4044-B43A-73DB948E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09" y="2322853"/>
            <a:ext cx="2139881" cy="2145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5C5CA-CCB1-4D48-A382-C6AA8E5A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571" y="4333781"/>
            <a:ext cx="1687671" cy="949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0383B-4158-4E22-AA69-6CFA899D6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847" y="209174"/>
            <a:ext cx="1686396" cy="1263116"/>
          </a:xfrm>
          <a:prstGeom prst="rect">
            <a:avLst/>
          </a:prstGeom>
        </p:spPr>
      </p:pic>
      <p:pic>
        <p:nvPicPr>
          <p:cNvPr id="8" name="Picture 7" descr="A person holding a frisbee&#10;&#10;Description automatically generated with low confidence">
            <a:extLst>
              <a:ext uri="{FF2B5EF4-FFF2-40B4-BE49-F238E27FC236}">
                <a16:creationId xmlns:a16="http://schemas.microsoft.com/office/drawing/2014/main" id="{6E50EDB2-B333-46EE-A211-8DE034EF0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02" y="2886556"/>
            <a:ext cx="1687671" cy="1265754"/>
          </a:xfrm>
          <a:prstGeom prst="rect">
            <a:avLst/>
          </a:prstGeom>
        </p:spPr>
      </p:pic>
      <p:pic>
        <p:nvPicPr>
          <p:cNvPr id="9" name="Picture 8" descr="A group of people standing around a person on a bicycle&#10;&#10;Description automatically generated with medium confidence">
            <a:extLst>
              <a:ext uri="{FF2B5EF4-FFF2-40B4-BE49-F238E27FC236}">
                <a16:creationId xmlns:a16="http://schemas.microsoft.com/office/drawing/2014/main" id="{6C1DCA79-1DC2-4274-BB9E-648ED8923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4" y="5474076"/>
            <a:ext cx="1661549" cy="1107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488E73-8096-499E-A4A7-84B61DF81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572" y="1622595"/>
            <a:ext cx="1687671" cy="11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EAD46-B064-4DCA-BF50-0072604D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48" y="294784"/>
            <a:ext cx="2578903" cy="1788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1FF41-4253-4AE9-8DE4-428A7422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7" y="1701209"/>
            <a:ext cx="10920524" cy="1275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403CCF-ABD1-44C8-8B4A-EE7661F1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47" y="4702315"/>
            <a:ext cx="1702031" cy="1709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F4653-F30C-4041-99B7-C34FC3067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1" y="3429000"/>
            <a:ext cx="2491511" cy="726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9FEFE-087F-49A8-9DDD-6D4217704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780" y="3332790"/>
            <a:ext cx="2491511" cy="1302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D8890-BF21-4EA5-90BA-BF073294D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0881" y="3251420"/>
            <a:ext cx="1533720" cy="1533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E235F-FB34-4855-8C17-67FC29A94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730" y="5266096"/>
            <a:ext cx="2484721" cy="93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87601-D068-4C0D-8A75-F4CD92463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7422" y="5059680"/>
            <a:ext cx="2401889" cy="13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C4D8-EE8D-45F6-A17B-0242BA10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many hours do I have to do?</a:t>
            </a:r>
          </a:p>
          <a:p>
            <a:pPr marL="0" indent="0">
              <a:buNone/>
            </a:pPr>
            <a:r>
              <a:rPr lang="en-GB" sz="2400" dirty="0"/>
              <a:t>Being an EAV is great because you can choose how many hours you put in! </a:t>
            </a:r>
          </a:p>
          <a:p>
            <a:r>
              <a:rPr lang="en-GB" dirty="0"/>
              <a:t>Do I need to Drive? </a:t>
            </a:r>
          </a:p>
          <a:p>
            <a:pPr marL="0" indent="0">
              <a:buNone/>
            </a:pPr>
            <a:r>
              <a:rPr lang="en-GB" sz="2400" dirty="0"/>
              <a:t>You do not need to be able to drive, you can choose to do activities that are close to where you live, eliminating the need for a car, or you can choose activities such as writing blog posts and articles which can be home based. </a:t>
            </a:r>
          </a:p>
          <a:p>
            <a:r>
              <a:rPr lang="en-GB" dirty="0"/>
              <a:t>How do you support us?</a:t>
            </a:r>
          </a:p>
          <a:p>
            <a:pPr marL="0" indent="0">
              <a:buNone/>
            </a:pPr>
            <a:r>
              <a:rPr lang="en-GB" sz="2400" dirty="0"/>
              <a:t>We will support you by providing training and making you aware of opportunities we know about, always get in touch if you need further support though, </a:t>
            </a:r>
            <a:r>
              <a:rPr lang="en-GB" sz="2400"/>
              <a:t>we are here to help!</a:t>
            </a:r>
            <a:endParaRPr lang="en-GB" sz="2400" dirty="0"/>
          </a:p>
          <a:p>
            <a:r>
              <a:rPr lang="en-GB" dirty="0"/>
              <a:t>How long does the training take? </a:t>
            </a:r>
          </a:p>
          <a:p>
            <a:pPr marL="0" indent="0">
              <a:buNone/>
            </a:pPr>
            <a:r>
              <a:rPr lang="en-GB" sz="2400" dirty="0"/>
              <a:t>The training depends on which ‘specialism’ you take, however there is some training all EAV’s do which can take up to a couple of hours to complete.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B8B16-F15F-45C5-9C8F-8F6DC84F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700" y="32861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FAQ’s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335A2-3499-4A1D-AC5E-2EF62D6557A7}"/>
              </a:ext>
            </a:extLst>
          </p:cNvPr>
          <p:cNvSpPr txBox="1"/>
          <p:nvPr/>
        </p:nvSpPr>
        <p:spPr>
          <a:xfrm>
            <a:off x="838200" y="47843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FAQ’s</a:t>
            </a:r>
          </a:p>
        </p:txBody>
      </p:sp>
    </p:spTree>
    <p:extLst>
      <p:ext uri="{BB962C8B-B14F-4D97-AF65-F5344CB8AC3E}">
        <p14:creationId xmlns:p14="http://schemas.microsoft.com/office/powerpoint/2010/main" val="407747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EF8728-86C4-4683-A5D7-CF22F2A62373}"/>
              </a:ext>
            </a:extLst>
          </p:cNvPr>
          <p:cNvSpPr/>
          <p:nvPr/>
        </p:nvSpPr>
        <p:spPr>
          <a:xfrm>
            <a:off x="2947035" y="157162"/>
            <a:ext cx="6297930" cy="6543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05AEC-31F9-4B61-AD83-B10CEB7E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Please get in contact!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F4F8-EFC2-49EC-91BE-F3BA4E09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949" y="2867025"/>
            <a:ext cx="56261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Evie Small (She/hers)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 &amp; Waste Management Technician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 &amp; Waste Management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Leicestershire County Council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700, County Hall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Glenfield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LE3 8RJ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0116 3056884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CEBE5-28F3-487C-BCBD-0FB58F9ABF31}"/>
              </a:ext>
            </a:extLst>
          </p:cNvPr>
          <p:cNvSpPr txBox="1"/>
          <p:nvPr/>
        </p:nvSpPr>
        <p:spPr>
          <a:xfrm>
            <a:off x="3680141" y="1482725"/>
            <a:ext cx="483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Evie.Small@leics.gov.uk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3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E0FB34D75D4A889C588EC5AB48AA" ma:contentTypeVersion="15" ma:contentTypeDescription="Create a new document." ma:contentTypeScope="" ma:versionID="7b7e44c840b035da15d723fc34e0d850">
  <xsd:schema xmlns:xsd="http://www.w3.org/2001/XMLSchema" xmlns:xs="http://www.w3.org/2001/XMLSchema" xmlns:p="http://schemas.microsoft.com/office/2006/metadata/properties" xmlns:ns2="4306a57c-4792-48d3-9b10-7cb5a2e861ec" xmlns:ns3="c018c704-c5cd-47fe-bf3d-abd05172f925" xmlns:ns4="879cc30a-4158-49c5-9cb2-e61862cf406e" targetNamespace="http://schemas.microsoft.com/office/2006/metadata/properties" ma:root="true" ma:fieldsID="5016a10792958ae0551b0f0aab214fda" ns2:_="" ns3:_="" ns4:_="">
    <xsd:import namespace="4306a57c-4792-48d3-9b10-7cb5a2e861ec"/>
    <xsd:import namespace="c018c704-c5cd-47fe-bf3d-abd05172f925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6a57c-4792-48d3-9b10-7cb5a2e86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8c704-c5cd-47fe-bf3d-abd05172f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f2b541-499d-497b-b7aa-c128987c1436}" ma:internalName="TaxCatchAll" ma:showField="CatchAllData" ma:web="c018c704-c5cd-47fe-bf3d-abd05172f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6a57c-4792-48d3-9b10-7cb5a2e861ec">
      <Terms xmlns="http://schemas.microsoft.com/office/infopath/2007/PartnerControls"/>
    </lcf76f155ced4ddcb4097134ff3c332f>
    <TaxCatchAll xmlns="879cc30a-4158-49c5-9cb2-e61862cf406e" xsi:nil="true"/>
  </documentManagement>
</p:properties>
</file>

<file path=customXml/itemProps1.xml><?xml version="1.0" encoding="utf-8"?>
<ds:datastoreItem xmlns:ds="http://schemas.openxmlformats.org/officeDocument/2006/customXml" ds:itemID="{D10368E0-2249-4CD0-B326-47B1B43F280B}"/>
</file>

<file path=customXml/itemProps2.xml><?xml version="1.0" encoding="utf-8"?>
<ds:datastoreItem xmlns:ds="http://schemas.openxmlformats.org/officeDocument/2006/customXml" ds:itemID="{B030617E-E447-45D5-9195-D566EF713FF5}"/>
</file>

<file path=customXml/itemProps3.xml><?xml version="1.0" encoding="utf-8"?>
<ds:datastoreItem xmlns:ds="http://schemas.openxmlformats.org/officeDocument/2006/customXml" ds:itemID="{286176E3-80DC-4078-AB82-E8907FE4ABC9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385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is an EAV? </vt:lpstr>
      <vt:lpstr>What do EAV’s do? </vt:lpstr>
      <vt:lpstr>What do other EAV’s do? </vt:lpstr>
      <vt:lpstr>PowerPoint Presentation</vt:lpstr>
      <vt:lpstr>FAQ’s</vt:lpstr>
      <vt:lpstr>Please get in contact!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 Action  Volunteers</dc:title>
  <dc:creator>Evie Small</dc:creator>
  <cp:lastModifiedBy>Evie Small</cp:lastModifiedBy>
  <cp:revision>7</cp:revision>
  <dcterms:created xsi:type="dcterms:W3CDTF">2023-02-13T12:05:20Z</dcterms:created>
  <dcterms:modified xsi:type="dcterms:W3CDTF">2023-02-14T11:32:30Z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0x010100812DE0FB34D75D4A889C588EC5AB48AA</vt:lpwstr>
  </property>
</Properties>
</file>