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383" autoAdjust="0"/>
  </p:normalViewPr>
  <p:slideViewPr>
    <p:cSldViewPr snapToGrid="0">
      <p:cViewPr varScale="1">
        <p:scale>
          <a:sx n="51" d="100"/>
          <a:sy n="51" d="100"/>
        </p:scale>
        <p:origin x="1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insdale" userId="98edae0f-8c57-44a4-876b-08de61070f31" providerId="ADAL" clId="{31AFDDEA-E3CB-41BD-A4F2-ADFCA630D140}"/>
    <pc:docChg chg="custSel modSld">
      <pc:chgData name="Lisa Dinsdale" userId="98edae0f-8c57-44a4-876b-08de61070f31" providerId="ADAL" clId="{31AFDDEA-E3CB-41BD-A4F2-ADFCA630D140}" dt="2023-02-14T11:27:25.883" v="185" actId="20577"/>
      <pc:docMkLst>
        <pc:docMk/>
      </pc:docMkLst>
      <pc:sldChg chg="modNotesTx">
        <pc:chgData name="Lisa Dinsdale" userId="98edae0f-8c57-44a4-876b-08de61070f31" providerId="ADAL" clId="{31AFDDEA-E3CB-41BD-A4F2-ADFCA630D140}" dt="2023-02-14T11:27:25.883" v="185" actId="20577"/>
        <pc:sldMkLst>
          <pc:docMk/>
          <pc:sldMk cId="1783967478" sldId="256"/>
        </pc:sldMkLst>
      </pc:sldChg>
    </pc:docChg>
  </pc:docChgLst>
  <pc:docChgLst>
    <pc:chgData name="Lisa Dinsdale" userId="98edae0f-8c57-44a4-876b-08de61070f31" providerId="ADAL" clId="{8376E90D-63A4-4825-89AA-EEA15197DFF4}"/>
    <pc:docChg chg="undo custSel modSld sldOrd modShowInfo">
      <pc:chgData name="Lisa Dinsdale" userId="98edae0f-8c57-44a4-876b-08de61070f31" providerId="ADAL" clId="{8376E90D-63A4-4825-89AA-EEA15197DFF4}" dt="2023-02-08T15:17:51.992" v="99" actId="1035"/>
      <pc:docMkLst>
        <pc:docMk/>
      </pc:docMkLst>
      <pc:sldChg chg="ord">
        <pc:chgData name="Lisa Dinsdale" userId="98edae0f-8c57-44a4-876b-08de61070f31" providerId="ADAL" clId="{8376E90D-63A4-4825-89AA-EEA15197DFF4}" dt="2023-02-08T15:10:21.512" v="3"/>
        <pc:sldMkLst>
          <pc:docMk/>
          <pc:sldMk cId="3385641156" sldId="257"/>
        </pc:sldMkLst>
      </pc:sldChg>
      <pc:sldChg chg="addSp delSp modSp mod">
        <pc:chgData name="Lisa Dinsdale" userId="98edae0f-8c57-44a4-876b-08de61070f31" providerId="ADAL" clId="{8376E90D-63A4-4825-89AA-EEA15197DFF4}" dt="2023-02-08T15:17:51.992" v="99" actId="1035"/>
        <pc:sldMkLst>
          <pc:docMk/>
          <pc:sldMk cId="398767965" sldId="258"/>
        </pc:sldMkLst>
        <pc:spChg chg="add del">
          <ac:chgData name="Lisa Dinsdale" userId="98edae0f-8c57-44a4-876b-08de61070f31" providerId="ADAL" clId="{8376E90D-63A4-4825-89AA-EEA15197DFF4}" dt="2023-02-08T15:14:41.709" v="8" actId="22"/>
          <ac:spMkLst>
            <pc:docMk/>
            <pc:sldMk cId="398767965" sldId="258"/>
            <ac:spMk id="24" creationId="{58FA67A1-96B3-415C-A8BE-0F142FD1496B}"/>
          </ac:spMkLst>
        </pc:spChg>
        <pc:spChg chg="mod">
          <ac:chgData name="Lisa Dinsdale" userId="98edae0f-8c57-44a4-876b-08de61070f31" providerId="ADAL" clId="{8376E90D-63A4-4825-89AA-EEA15197DFF4}" dt="2023-02-08T15:17:06.863" v="44" actId="1076"/>
          <ac:spMkLst>
            <pc:docMk/>
            <pc:sldMk cId="398767965" sldId="258"/>
            <ac:spMk id="28" creationId="{BEC98F89-7A4E-4696-8A51-D37B77E693AC}"/>
          </ac:spMkLst>
        </pc:spChg>
        <pc:grpChg chg="add del mod">
          <ac:chgData name="Lisa Dinsdale" userId="98edae0f-8c57-44a4-876b-08de61070f31" providerId="ADAL" clId="{8376E90D-63A4-4825-89AA-EEA15197DFF4}" dt="2023-02-08T15:15:13.913" v="11" actId="165"/>
          <ac:grpSpMkLst>
            <pc:docMk/>
            <pc:sldMk cId="398767965" sldId="258"/>
            <ac:grpSpMk id="25" creationId="{67519B5F-6B62-4CD8-B43A-959C88680C1F}"/>
          </ac:grpSpMkLst>
        </pc:grpChg>
        <pc:grpChg chg="mod topLvl">
          <ac:chgData name="Lisa Dinsdale" userId="98edae0f-8c57-44a4-876b-08de61070f31" providerId="ADAL" clId="{8376E90D-63A4-4825-89AA-EEA15197DFF4}" dt="2023-02-08T15:17:51.992" v="99" actId="1035"/>
          <ac:grpSpMkLst>
            <pc:docMk/>
            <pc:sldMk cId="398767965" sldId="258"/>
            <ac:grpSpMk id="27" creationId="{5B74E38E-1E68-4B8A-A7F3-A25F0C9B2435}"/>
          </ac:grpSpMkLst>
        </pc:grpChg>
        <pc:picChg chg="mod">
          <ac:chgData name="Lisa Dinsdale" userId="98edae0f-8c57-44a4-876b-08de61070f31" providerId="ADAL" clId="{8376E90D-63A4-4825-89AA-EEA15197DFF4}" dt="2023-02-08T15:17:43.111" v="84" actId="12789"/>
          <ac:picMkLst>
            <pc:docMk/>
            <pc:sldMk cId="398767965" sldId="258"/>
            <ac:picMk id="16" creationId="{A49696A2-F9FA-435F-A630-DBCA979F75F1}"/>
          </ac:picMkLst>
        </pc:picChg>
        <pc:picChg chg="del mod topLvl">
          <ac:chgData name="Lisa Dinsdale" userId="98edae0f-8c57-44a4-876b-08de61070f31" providerId="ADAL" clId="{8376E90D-63A4-4825-89AA-EEA15197DFF4}" dt="2023-02-08T15:15:18.827" v="12" actId="478"/>
          <ac:picMkLst>
            <pc:docMk/>
            <pc:sldMk cId="398767965" sldId="258"/>
            <ac:picMk id="26" creationId="{E0565473-D1D1-4FF4-B552-F0411FE5846F}"/>
          </ac:picMkLst>
        </pc:picChg>
        <pc:picChg chg="mod">
          <ac:chgData name="Lisa Dinsdale" userId="98edae0f-8c57-44a4-876b-08de61070f31" providerId="ADAL" clId="{8376E90D-63A4-4825-89AA-EEA15197DFF4}" dt="2023-02-08T15:15:13.913" v="11" actId="165"/>
          <ac:picMkLst>
            <pc:docMk/>
            <pc:sldMk cId="398767965" sldId="258"/>
            <ac:picMk id="29" creationId="{5D65C3E6-A0F9-4C9C-8954-CBACAA459B64}"/>
          </ac:picMkLst>
        </pc:picChg>
      </pc:sldChg>
      <pc:sldChg chg="ord">
        <pc:chgData name="Lisa Dinsdale" userId="98edae0f-8c57-44a4-876b-08de61070f31" providerId="ADAL" clId="{8376E90D-63A4-4825-89AA-EEA15197DFF4}" dt="2023-02-08T15:08:23.592" v="1"/>
        <pc:sldMkLst>
          <pc:docMk/>
          <pc:sldMk cId="2548413477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9514-EE77-4FC3-8081-8BBA7AC9271E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AA53-EEE9-4082-9F7C-AA38F75D8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our volunteers receive initial and ongoing training helping to expand your skills and knowledge.</a:t>
            </a:r>
          </a:p>
          <a:p>
            <a:r>
              <a:rPr lang="en-GB" dirty="0"/>
              <a:t>Volunteers need to be over 18</a:t>
            </a:r>
          </a:p>
          <a:p>
            <a:r>
              <a:rPr lang="en-GB" dirty="0"/>
              <a:t>Regular </a:t>
            </a:r>
            <a:r>
              <a:rPr lang="en-GB"/>
              <a:t>support provided</a:t>
            </a:r>
          </a:p>
          <a:p>
            <a:r>
              <a:rPr lang="en-GB" dirty="0"/>
              <a:t>Mileage paid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AA53-EEE9-4082-9F7C-AA38F75D81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7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A9D7-0CDA-465A-8E65-12E9C7EC4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C5B18-1336-4F3F-AC3C-23015F5C4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56BC-92B4-46DB-AC8C-FADD7FAA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93AFF-188D-4049-87F4-1864CB14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7C34-EA84-4EFA-B0F1-66F07543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7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AE3D-9BBA-4112-A225-B55FAE9C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75BB9-802F-4758-B03F-69EAA69C5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D5AB-0C90-469C-9A2D-059F7D22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92748-2A4A-4165-87BA-6F7617C3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848F-A618-41F0-9A4E-4D685BAC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0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D7651-9B47-4505-8FE3-A387CE792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DAF1-C1F5-4AEB-9C34-C3239860E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303CE-CE38-4E3B-88F7-74112472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7B6A9-E075-4ECD-B562-9A335B22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CF48-31A0-422D-8535-9F2ED751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9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ECCC-B243-4309-8438-517CEA16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0F67E-0DE2-4342-A8C3-BEED74392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2030B-C2C7-4EA9-A3A2-B44BEC6D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2E3B-DDF3-45B7-8D1F-602892F2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7C2-54B7-4F38-BA4D-9D0403B8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DD74-CA2B-4EF9-A7A0-92384C14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50A8E-EDA1-4E80-B9EE-41A3B334A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8D43E-CEBE-4F12-AC5B-671DE5A3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DFD83-5C8C-41BA-B62A-56B4B74F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63833-62BC-43D8-906F-06F21408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BD58-5BA4-4FA1-95A3-D2AB35B3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480E4-1DCB-4EE9-B0FF-0655F8DCB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9262A-0FB8-4910-A3C9-3A474809C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3DF34-AB9E-4885-A2E2-453AAC99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F0878-0EDA-4699-9DA7-1D868201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33EB-B1A1-4299-9272-B41F7909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4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0EAD-5BB5-45FF-A292-61A58B0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AFACC-99A9-4BB9-99CC-42F4BDD5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AD4-5C2D-4B25-AE42-1F1D9600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E4F8A-1413-4900-8BD2-B36089C08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255EF-745A-49B6-9012-5F1218BEA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79A0A-7A3B-48B7-A505-63CA62E8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09C45-72E1-49C6-BF4B-EA3C13EB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7EF22-D781-48F2-A806-AFD9EA9B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1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5FA0-D733-4598-B180-29047643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4819-63DE-4FDE-8DC5-AE5A5E8E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C8490-58C0-4FD3-B8FE-AE0059B3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3314E-56C7-4F5A-A0E3-3619773D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9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D6D9A-925C-458C-8075-3E2B9F27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53EDE-4439-45C0-8C9C-3DD3590E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BF428-63E2-43CE-872B-5487DC0E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2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7FE1-AEBA-4C2A-AE51-BD7FC353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A2E6-27B8-47E4-AB5C-CC245823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3C9E8-F66B-46E4-8B5B-78D409977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65BF4-5B31-40B6-997F-67E0E39F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FF85-614B-49B3-8764-39BF05ED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55796-948D-4412-AA32-2658AFBB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1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C2E6-8DD8-489C-BE38-7365AE01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8A9AA-E0FF-40A7-A321-86EF44EDD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3ABB7-D15C-470E-AC4E-0FD946046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C47A7-8181-4834-BE2A-2F20FFFC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5C57E-E8CA-4CA7-91FB-50B530A5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21BF2-0E9D-491B-8CA6-51545692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3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458C8-D75A-4958-9241-60BC872C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E456-0754-437D-A450-27D080DAC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4638-C1BD-4A1C-9D24-4B1E03FE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D6C9-7A29-41B6-8A21-0E2383B0D419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56E0D-D0D6-4B44-BDF8-F36FB51E8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35AB-889B-4DB5-8B6A-96B727C43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00D0-3EE1-4490-8B5E-63DB60AF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5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894D-F5D0-4965-B7C4-03E93B451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942" y="2856182"/>
            <a:ext cx="5854065" cy="1706191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latin typeface="Sari" panose="02000503060000020004" pitchFamily="2" charset="0"/>
              </a:rPr>
              <a:t>Children &amp; Family</a:t>
            </a:r>
            <a:br>
              <a:rPr lang="en-GB" b="1" dirty="0">
                <a:solidFill>
                  <a:schemeClr val="bg1"/>
                </a:solidFill>
                <a:latin typeface="Sari" panose="02000503060000020004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Sari" panose="02000503060000020004" pitchFamily="2" charset="0"/>
              </a:rPr>
              <a:t>Wellbeing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A14C9-AC39-499B-8775-4DDA7BDD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64" y="1000522"/>
            <a:ext cx="3332072" cy="944087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963EEE7D-F01A-4037-88B3-2F7A7FE18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46" y="2876751"/>
            <a:ext cx="1665757" cy="16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6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5158-949A-4411-B746-14C51420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96875"/>
            <a:ext cx="1476375" cy="6064250"/>
          </a:xfrm>
        </p:spPr>
        <p:txBody>
          <a:bodyPr vert="vert270">
            <a:normAutofit/>
          </a:bodyPr>
          <a:lstStyle/>
          <a:p>
            <a:pPr algn="r"/>
            <a:r>
              <a:rPr lang="en-GB" sz="4800" b="1" dirty="0">
                <a:solidFill>
                  <a:schemeClr val="bg1"/>
                </a:solidFill>
                <a:latin typeface="Sari" panose="02000503060000020004" pitchFamily="2" charset="0"/>
              </a:rPr>
              <a:t>Localities and centres</a:t>
            </a:r>
            <a:endParaRPr lang="en-GB" sz="4800" dirty="0">
              <a:latin typeface="Sari" panose="0200050306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91AF95-A92B-4FFF-8719-FFD27C02A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" t="1638" r="1597" b="2117"/>
          <a:stretch/>
        </p:blipFill>
        <p:spPr>
          <a:xfrm>
            <a:off x="1914525" y="171069"/>
            <a:ext cx="9344025" cy="65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4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5158-949A-4411-B746-14C51420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Sari" panose="02000503060000020004" pitchFamily="2" charset="0"/>
              </a:rPr>
              <a:t>Volunteer Opportunities</a:t>
            </a:r>
            <a:endParaRPr lang="en-GB" sz="4800" dirty="0">
              <a:latin typeface="Sari" panose="0200050306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F2A40-F002-485F-95B7-0F2CC11BC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>
                <a:solidFill>
                  <a:schemeClr val="bg1"/>
                </a:solidFill>
                <a:latin typeface="Sari" panose="02000503060000020004" pitchFamily="2" charset="0"/>
              </a:rPr>
              <a:t>Stay &amp; play group leader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>
              <a:solidFill>
                <a:schemeClr val="bg1"/>
              </a:solidFill>
              <a:latin typeface="Sari" panose="02000503060000020004" pitchFamily="2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>
                <a:solidFill>
                  <a:schemeClr val="bg1"/>
                </a:solidFill>
                <a:latin typeface="Sari" panose="02000503060000020004" pitchFamily="2" charset="0"/>
              </a:rPr>
              <a:t>Staff led group support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Sari" panose="02000503060000020004" pitchFamily="2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>
                <a:solidFill>
                  <a:schemeClr val="bg1"/>
                </a:solidFill>
                <a:latin typeface="Sari" panose="02000503060000020004" pitchFamily="2" charset="0"/>
              </a:rPr>
              <a:t>Community fridge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>
              <a:solidFill>
                <a:schemeClr val="bg1"/>
              </a:solidFill>
              <a:latin typeface="Sari" panose="02000503060000020004" pitchFamily="2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>
                <a:solidFill>
                  <a:schemeClr val="bg1"/>
                </a:solidFill>
                <a:latin typeface="Sari" panose="02000503060000020004" pitchFamily="2" charset="0"/>
              </a:rPr>
              <a:t>Youth mentor 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>
              <a:solidFill>
                <a:schemeClr val="bg1"/>
              </a:solidFill>
              <a:latin typeface="Sari" panose="02000503060000020004" pitchFamily="2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>
                <a:solidFill>
                  <a:schemeClr val="bg1"/>
                </a:solidFill>
                <a:latin typeface="Sari" panose="02000503060000020004" pitchFamily="2" charset="0"/>
              </a:rPr>
              <a:t>Parent support 1-2-1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>
              <a:solidFill>
                <a:schemeClr val="bg1"/>
              </a:solidFill>
              <a:latin typeface="Sari" panose="02000503060000020004" pitchFamily="2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>
                <a:solidFill>
                  <a:schemeClr val="bg1"/>
                </a:solidFill>
                <a:latin typeface="Sari" panose="02000503060000020004" pitchFamily="2" charset="0"/>
              </a:rPr>
              <a:t>Appropriate adult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GB" dirty="0">
              <a:solidFill>
                <a:schemeClr val="bg1"/>
              </a:solidFill>
              <a:latin typeface="Sari" panose="02000503060000020004" pitchFamily="2" charset="0"/>
            </a:endParaRP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dirty="0">
                <a:solidFill>
                  <a:schemeClr val="bg1"/>
                </a:solidFill>
                <a:latin typeface="Sari" panose="02000503060000020004" pitchFamily="2" charset="0"/>
              </a:rPr>
              <a:t>Wellbeing café leaders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5FDFE4-FB60-45C8-B1C5-19CA0396827A}"/>
              </a:ext>
            </a:extLst>
          </p:cNvPr>
          <p:cNvGrpSpPr/>
          <p:nvPr/>
        </p:nvGrpSpPr>
        <p:grpSpPr>
          <a:xfrm>
            <a:off x="3924301" y="5210175"/>
            <a:ext cx="7712029" cy="1038225"/>
            <a:chOff x="4019551" y="5619750"/>
            <a:chExt cx="7712029" cy="10382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6B2E30-54B6-4FEF-8A53-8DC16FCCC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508" y="5666819"/>
              <a:ext cx="3332072" cy="94408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7ED2FF-97B2-452D-A784-5AC88056FD88}"/>
                </a:ext>
              </a:extLst>
            </p:cNvPr>
            <p:cNvGrpSpPr/>
            <p:nvPr/>
          </p:nvGrpSpPr>
          <p:grpSpPr>
            <a:xfrm>
              <a:off x="4019551" y="5619750"/>
              <a:ext cx="4448174" cy="1038225"/>
              <a:chOff x="3533775" y="2743200"/>
              <a:chExt cx="5800725" cy="1371600"/>
            </a:xfrm>
          </p:grpSpPr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6D10667A-364A-453F-B3C1-BB8A1EA720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4410" y="2743200"/>
                <a:ext cx="4530090" cy="1371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2800" b="1" dirty="0">
                    <a:solidFill>
                      <a:schemeClr val="bg1"/>
                    </a:solidFill>
                    <a:latin typeface="Sari" panose="02000503060000020004" pitchFamily="2" charset="0"/>
                  </a:rPr>
                  <a:t>Children &amp; Family</a:t>
                </a:r>
                <a:br>
                  <a:rPr lang="en-GB" sz="2800" b="1" dirty="0">
                    <a:solidFill>
                      <a:schemeClr val="bg1"/>
                    </a:solidFill>
                    <a:latin typeface="Sari" panose="02000503060000020004" pitchFamily="2" charset="0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Sari" panose="02000503060000020004" pitchFamily="2" charset="0"/>
                  </a:rPr>
                  <a:t>Wellbeing Service</a:t>
                </a:r>
              </a:p>
            </p:txBody>
          </p:sp>
          <p:pic>
            <p:nvPicPr>
              <p:cNvPr id="8" name="Picture 7" descr="Shape, arrow&#10;&#10;Description automatically generated">
                <a:extLst>
                  <a:ext uri="{FF2B5EF4-FFF2-40B4-BE49-F238E27FC236}">
                    <a16:creationId xmlns:a16="http://schemas.microsoft.com/office/drawing/2014/main" id="{F8400EC5-97DC-4A17-8917-093904E8A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3775" y="2804606"/>
                <a:ext cx="1249318" cy="12487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841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A49696A2-F9FA-435F-A630-DBCA979F7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61" y="985838"/>
            <a:ext cx="4886325" cy="4886325"/>
          </a:xfrm>
          <a:prstGeom prst="rect">
            <a:avLst/>
          </a:prstGeom>
        </p:spPr>
      </p:pic>
      <p:pic>
        <p:nvPicPr>
          <p:cNvPr id="20" name="Graphic 19" descr="Back outline">
            <a:extLst>
              <a:ext uri="{FF2B5EF4-FFF2-40B4-BE49-F238E27FC236}">
                <a16:creationId xmlns:a16="http://schemas.microsoft.com/office/drawing/2014/main" id="{B537A893-672B-4D3E-B011-DD1434360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96254">
            <a:off x="3483926" y="3653442"/>
            <a:ext cx="1758534" cy="17585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03A334-CC99-44C0-817E-A248C880D969}"/>
              </a:ext>
            </a:extLst>
          </p:cNvPr>
          <p:cNvSpPr txBox="1"/>
          <p:nvPr/>
        </p:nvSpPr>
        <p:spPr>
          <a:xfrm>
            <a:off x="1123950" y="1190624"/>
            <a:ext cx="41814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Sari" panose="02000503060000020004" pitchFamily="2" charset="0"/>
              </a:rPr>
              <a:t>Scan with your phone camera to visit our website, find out more and apply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74E38E-1E68-4B8A-A7F3-A25F0C9B2435}"/>
              </a:ext>
            </a:extLst>
          </p:cNvPr>
          <p:cNvGrpSpPr/>
          <p:nvPr/>
        </p:nvGrpSpPr>
        <p:grpSpPr>
          <a:xfrm>
            <a:off x="1171575" y="5257800"/>
            <a:ext cx="4514849" cy="1038225"/>
            <a:chOff x="3533775" y="2780951"/>
            <a:chExt cx="5887674" cy="1371600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BEC98F89-7A4E-4696-8A51-D37B77E693AC}"/>
                </a:ext>
              </a:extLst>
            </p:cNvPr>
            <p:cNvSpPr txBox="1">
              <a:spLocks/>
            </p:cNvSpPr>
            <p:nvPr/>
          </p:nvSpPr>
          <p:spPr>
            <a:xfrm>
              <a:off x="4891359" y="2780951"/>
              <a:ext cx="4530090" cy="1371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b="1" dirty="0">
                  <a:solidFill>
                    <a:schemeClr val="bg1"/>
                  </a:solidFill>
                  <a:latin typeface="Sari" panose="02000503060000020004" pitchFamily="2" charset="0"/>
                </a:rPr>
                <a:t>Children &amp; Family</a:t>
              </a:r>
              <a:br>
                <a:rPr lang="en-GB" sz="2800" b="1" dirty="0">
                  <a:solidFill>
                    <a:schemeClr val="bg1"/>
                  </a:solidFill>
                  <a:latin typeface="Sari" panose="02000503060000020004" pitchFamily="2" charset="0"/>
                </a:rPr>
              </a:br>
              <a:r>
                <a:rPr lang="en-GB" sz="2800" b="1" dirty="0">
                  <a:solidFill>
                    <a:schemeClr val="bg1"/>
                  </a:solidFill>
                  <a:latin typeface="Sari" panose="02000503060000020004" pitchFamily="2" charset="0"/>
                </a:rPr>
                <a:t>Wellbeing Service</a:t>
              </a:r>
            </a:p>
          </p:txBody>
        </p:sp>
        <p:pic>
          <p:nvPicPr>
            <p:cNvPr id="29" name="Picture 28" descr="Shape, arrow&#10;&#10;Description automatically generated">
              <a:extLst>
                <a:ext uri="{FF2B5EF4-FFF2-40B4-BE49-F238E27FC236}">
                  <a16:creationId xmlns:a16="http://schemas.microsoft.com/office/drawing/2014/main" id="{5D65C3E6-A0F9-4C9C-8954-CBACAA45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775" y="2804606"/>
              <a:ext cx="1249318" cy="1248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6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DE0FB34D75D4A889C588EC5AB48AA" ma:contentTypeVersion="15" ma:contentTypeDescription="Create a new document." ma:contentTypeScope="" ma:versionID="7b7e44c840b035da15d723fc34e0d850">
  <xsd:schema xmlns:xsd="http://www.w3.org/2001/XMLSchema" xmlns:xs="http://www.w3.org/2001/XMLSchema" xmlns:p="http://schemas.microsoft.com/office/2006/metadata/properties" xmlns:ns2="4306a57c-4792-48d3-9b10-7cb5a2e861ec" xmlns:ns3="c018c704-c5cd-47fe-bf3d-abd05172f925" xmlns:ns4="879cc30a-4158-49c5-9cb2-e61862cf406e" targetNamespace="http://schemas.microsoft.com/office/2006/metadata/properties" ma:root="true" ma:fieldsID="5016a10792958ae0551b0f0aab214fda" ns2:_="" ns3:_="" ns4:_="">
    <xsd:import namespace="4306a57c-4792-48d3-9b10-7cb5a2e861ec"/>
    <xsd:import namespace="c018c704-c5cd-47fe-bf3d-abd05172f925"/>
    <xsd:import namespace="879cc30a-4158-49c5-9cb2-e61862cf4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6a57c-4792-48d3-9b10-7cb5a2e86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e794beb-b8d9-4064-9297-55232fcc8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8c704-c5cd-47fe-bf3d-abd05172f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30a-4158-49c5-9cb2-e61862cf406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3f2b541-499d-497b-b7aa-c128987c1436}" ma:internalName="TaxCatchAll" ma:showField="CatchAllData" ma:web="c018c704-c5cd-47fe-bf3d-abd05172f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6a57c-4792-48d3-9b10-7cb5a2e861ec">
      <Terms xmlns="http://schemas.microsoft.com/office/infopath/2007/PartnerControls"/>
    </lcf76f155ced4ddcb4097134ff3c332f>
    <TaxCatchAll xmlns="879cc30a-4158-49c5-9cb2-e61862cf406e" xsi:nil="true"/>
  </documentManagement>
</p:properties>
</file>

<file path=customXml/itemProps1.xml><?xml version="1.0" encoding="utf-8"?>
<ds:datastoreItem xmlns:ds="http://schemas.openxmlformats.org/officeDocument/2006/customXml" ds:itemID="{F83AD49A-18A7-405D-96CB-B1CC7EAC36EF}"/>
</file>

<file path=customXml/itemProps2.xml><?xml version="1.0" encoding="utf-8"?>
<ds:datastoreItem xmlns:ds="http://schemas.openxmlformats.org/officeDocument/2006/customXml" ds:itemID="{89633999-9723-4635-A73E-61DD52D92D3C}"/>
</file>

<file path=customXml/itemProps3.xml><?xml version="1.0" encoding="utf-8"?>
<ds:datastoreItem xmlns:ds="http://schemas.openxmlformats.org/officeDocument/2006/customXml" ds:itemID="{AE77ECA6-762D-48CC-941A-E666AD4BD878}"/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87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Sari</vt:lpstr>
      <vt:lpstr>Office Theme</vt:lpstr>
      <vt:lpstr>Children &amp; Family Wellbeing Service</vt:lpstr>
      <vt:lpstr>Localities and centres</vt:lpstr>
      <vt:lpstr>Volunteer Opportunities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Dinsdale</dc:creator>
  <cp:lastModifiedBy>Lisa Dinsdale</cp:lastModifiedBy>
  <cp:revision>9</cp:revision>
  <dcterms:created xsi:type="dcterms:W3CDTF">2023-02-08T11:30:11Z</dcterms:created>
  <dcterms:modified xsi:type="dcterms:W3CDTF">2023-02-14T11:27:34Z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0x010100812DE0FB34D75D4A889C588EC5AB48AA</vt:lpwstr>
  </property>
</Properties>
</file>