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handoutMasterIdLst>
    <p:handoutMasterId r:id="rId12"/>
  </p:handoutMasterIdLst>
  <p:sldIdLst>
    <p:sldId id="289" r:id="rId2"/>
    <p:sldId id="291" r:id="rId3"/>
    <p:sldId id="300" r:id="rId4"/>
    <p:sldId id="292" r:id="rId5"/>
    <p:sldId id="294" r:id="rId6"/>
    <p:sldId id="297" r:id="rId7"/>
    <p:sldId id="303" r:id="rId8"/>
    <p:sldId id="301" r:id="rId9"/>
    <p:sldId id="304" r:id="rId10"/>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in Fletch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160"/>
    <a:srgbClr val="8B3169"/>
    <a:srgbClr val="792B5B"/>
    <a:srgbClr val="963671"/>
    <a:srgbClr val="943843"/>
    <a:srgbClr val="943852"/>
    <a:srgbClr val="B94566"/>
    <a:srgbClr val="BA4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86377" autoAdjust="0"/>
  </p:normalViewPr>
  <p:slideViewPr>
    <p:cSldViewPr>
      <p:cViewPr varScale="1">
        <p:scale>
          <a:sx n="69" d="100"/>
          <a:sy n="69" d="100"/>
        </p:scale>
        <p:origin x="496" y="40"/>
      </p:cViewPr>
      <p:guideLst>
        <p:guide orient="horz" pos="2160"/>
        <p:guide pos="2880"/>
      </p:guideLst>
    </p:cSldViewPr>
  </p:slideViewPr>
  <p:outlineViewPr>
    <p:cViewPr>
      <p:scale>
        <a:sx n="33" d="100"/>
        <a:sy n="33" d="100"/>
      </p:scale>
      <p:origin x="0" y="-92"/>
    </p:cViewPr>
  </p:outlineViewPr>
  <p:notesTextViewPr>
    <p:cViewPr>
      <p:scale>
        <a:sx n="100" d="100"/>
        <a:sy n="100" d="100"/>
      </p:scale>
      <p:origin x="0" y="0"/>
    </p:cViewPr>
  </p:notesTextViewPr>
  <p:notesViewPr>
    <p:cSldViewPr>
      <p:cViewPr varScale="1">
        <p:scale>
          <a:sx n="64" d="100"/>
          <a:sy n="64" d="100"/>
        </p:scale>
        <p:origin x="-2052" y="-12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5DDE6-C223-4394-BF18-EBF53F77858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483BB630-C78C-47CA-A5F7-B3A76EC7CF6F}">
      <dgm:prSet phldrT="[Text]" custT="1"/>
      <dgm:spPr/>
      <dgm:t>
        <a:bodyPr tIns="36000" anchor="t" anchorCtr="0"/>
        <a:lstStyle/>
        <a:p>
          <a:r>
            <a:rPr lang="en-GB" sz="2400" dirty="0"/>
            <a:t>Rung 1</a:t>
          </a:r>
        </a:p>
      </dgm:t>
    </dgm:pt>
    <dgm:pt modelId="{E41EE78B-5AD7-446F-905B-2796F12A7F1F}" type="parTrans" cxnId="{F3F1B399-55DA-4288-AEEC-3B7B44C3FD58}">
      <dgm:prSet/>
      <dgm:spPr/>
      <dgm:t>
        <a:bodyPr/>
        <a:lstStyle/>
        <a:p>
          <a:endParaRPr lang="en-GB"/>
        </a:p>
      </dgm:t>
    </dgm:pt>
    <dgm:pt modelId="{19CF0B4E-C5CA-40E5-B1BD-7A8E4816AD51}" type="sibTrans" cxnId="{F3F1B399-55DA-4288-AEEC-3B7B44C3FD58}">
      <dgm:prSet/>
      <dgm:spPr/>
      <dgm:t>
        <a:bodyPr/>
        <a:lstStyle/>
        <a:p>
          <a:endParaRPr lang="en-GB"/>
        </a:p>
      </dgm:t>
    </dgm:pt>
    <dgm:pt modelId="{31DEFED1-A198-4D09-AC35-AA910741B117}">
      <dgm:prSet phldrT="[Text]" custT="1"/>
      <dgm:spPr/>
      <dgm:t>
        <a:bodyPr/>
        <a:lstStyle/>
        <a:p>
          <a:r>
            <a:rPr lang="en-GB" sz="1400" dirty="0"/>
            <a:t>Fully coordinated across County, Districts and key local agencies. Agreed standards and board, reporting into existing structures e.g. Health and Wellbeing Board.</a:t>
          </a:r>
        </a:p>
      </dgm:t>
    </dgm:pt>
    <dgm:pt modelId="{CD88957C-E245-432F-A7B9-7734F3A18ED8}" type="parTrans" cxnId="{F5D86933-0F9B-4F62-B415-2D71C903023A}">
      <dgm:prSet/>
      <dgm:spPr/>
      <dgm:t>
        <a:bodyPr/>
        <a:lstStyle/>
        <a:p>
          <a:endParaRPr lang="en-GB"/>
        </a:p>
      </dgm:t>
    </dgm:pt>
    <dgm:pt modelId="{A458D167-6868-4BEE-BD68-EB68AFC20E67}" type="sibTrans" cxnId="{F5D86933-0F9B-4F62-B415-2D71C903023A}">
      <dgm:prSet/>
      <dgm:spPr/>
      <dgm:t>
        <a:bodyPr/>
        <a:lstStyle/>
        <a:p>
          <a:endParaRPr lang="en-GB"/>
        </a:p>
      </dgm:t>
    </dgm:pt>
    <dgm:pt modelId="{8D30B2E4-25E4-47F6-9368-E03527B75D47}">
      <dgm:prSet phldrT="[Text]" custT="1"/>
      <dgm:spPr/>
      <dgm:t>
        <a:bodyPr anchor="ctr" anchorCtr="0"/>
        <a:lstStyle/>
        <a:p>
          <a:pPr algn="l"/>
          <a:endParaRPr lang="en-GB" sz="400" dirty="0"/>
        </a:p>
      </dgm:t>
    </dgm:pt>
    <dgm:pt modelId="{4B1CE01E-BA0E-4D9C-B108-AA9CA2C860BF}" type="parTrans" cxnId="{D6D408D3-0408-44CC-818E-969201F10386}">
      <dgm:prSet/>
      <dgm:spPr/>
      <dgm:t>
        <a:bodyPr/>
        <a:lstStyle/>
        <a:p>
          <a:endParaRPr lang="en-GB"/>
        </a:p>
      </dgm:t>
    </dgm:pt>
    <dgm:pt modelId="{F5057BE4-55C8-4820-9DE0-0DF85FBF8903}" type="sibTrans" cxnId="{D6D408D3-0408-44CC-818E-969201F10386}">
      <dgm:prSet/>
      <dgm:spPr/>
      <dgm:t>
        <a:bodyPr/>
        <a:lstStyle/>
        <a:p>
          <a:endParaRPr lang="en-GB"/>
        </a:p>
      </dgm:t>
    </dgm:pt>
    <dgm:pt modelId="{0956823D-281C-404A-898E-98294D38A55A}">
      <dgm:prSet phldrT="[Text]" custT="1"/>
      <dgm:spPr/>
      <dgm:t>
        <a:bodyPr tIns="36000" bIns="144000" anchor="t" anchorCtr="0"/>
        <a:lstStyle/>
        <a:p>
          <a:r>
            <a:rPr lang="en-GB" sz="2400" dirty="0"/>
            <a:t>Rung 2</a:t>
          </a:r>
        </a:p>
      </dgm:t>
    </dgm:pt>
    <dgm:pt modelId="{5F082B9D-8490-43E8-B803-0D0BBF2374BD}" type="parTrans" cxnId="{8AC1DF7C-CCE3-4298-97B2-DC57ACFBF153}">
      <dgm:prSet/>
      <dgm:spPr/>
      <dgm:t>
        <a:bodyPr/>
        <a:lstStyle/>
        <a:p>
          <a:endParaRPr lang="en-GB"/>
        </a:p>
      </dgm:t>
    </dgm:pt>
    <dgm:pt modelId="{C8F9342C-5902-441D-84D8-D729FBCEC601}" type="sibTrans" cxnId="{8AC1DF7C-CCE3-4298-97B2-DC57ACFBF153}">
      <dgm:prSet/>
      <dgm:spPr/>
      <dgm:t>
        <a:bodyPr/>
        <a:lstStyle/>
        <a:p>
          <a:endParaRPr lang="en-GB"/>
        </a:p>
      </dgm:t>
    </dgm:pt>
    <dgm:pt modelId="{2B23DBAE-3972-46C0-A899-75313C062750}">
      <dgm:prSet phldrT="[Text]" custT="1"/>
      <dgm:spPr/>
      <dgm:t>
        <a:bodyPr/>
        <a:lstStyle/>
        <a:p>
          <a:r>
            <a:rPr lang="en-GB" sz="1400" dirty="0"/>
            <a:t>Combination of coordination and Support - ensuring consistency and provision where needed, supporting local approaches and community projects.</a:t>
          </a:r>
        </a:p>
      </dgm:t>
    </dgm:pt>
    <dgm:pt modelId="{BE2D70CA-2A8D-4F84-8050-3A9E6FCEEFE1}" type="parTrans" cxnId="{A298560F-583D-4D84-ABC6-5D74C511D7FE}">
      <dgm:prSet/>
      <dgm:spPr/>
      <dgm:t>
        <a:bodyPr/>
        <a:lstStyle/>
        <a:p>
          <a:endParaRPr lang="en-GB"/>
        </a:p>
      </dgm:t>
    </dgm:pt>
    <dgm:pt modelId="{CCA59C1D-00E3-4958-8F10-49E628E33038}" type="sibTrans" cxnId="{A298560F-583D-4D84-ABC6-5D74C511D7FE}">
      <dgm:prSet/>
      <dgm:spPr/>
      <dgm:t>
        <a:bodyPr/>
        <a:lstStyle/>
        <a:p>
          <a:endParaRPr lang="en-GB"/>
        </a:p>
      </dgm:t>
    </dgm:pt>
    <dgm:pt modelId="{2ED8BF09-B720-4984-B0C5-CF336D8AECB9}">
      <dgm:prSet phldrT="[Text]" phldr="1" custT="1"/>
      <dgm:spPr/>
      <dgm:t>
        <a:bodyPr anchor="ctr" anchorCtr="0"/>
        <a:lstStyle/>
        <a:p>
          <a:endParaRPr lang="en-GB" sz="200"/>
        </a:p>
      </dgm:t>
    </dgm:pt>
    <dgm:pt modelId="{163A2613-8679-4B11-A1CB-343E387AA0CD}" type="parTrans" cxnId="{3089D0F7-1569-4566-9866-7D4E2B46FA0E}">
      <dgm:prSet/>
      <dgm:spPr/>
      <dgm:t>
        <a:bodyPr/>
        <a:lstStyle/>
        <a:p>
          <a:endParaRPr lang="en-GB"/>
        </a:p>
      </dgm:t>
    </dgm:pt>
    <dgm:pt modelId="{BB14E37D-FF6B-49FF-8A6D-95F5E3B71E7F}" type="sibTrans" cxnId="{3089D0F7-1569-4566-9866-7D4E2B46FA0E}">
      <dgm:prSet/>
      <dgm:spPr/>
      <dgm:t>
        <a:bodyPr/>
        <a:lstStyle/>
        <a:p>
          <a:endParaRPr lang="en-GB"/>
        </a:p>
      </dgm:t>
    </dgm:pt>
    <dgm:pt modelId="{66A18F84-7968-4D73-ABA3-7E2FA91FB5E0}">
      <dgm:prSet phldrT="[Text]" custT="1"/>
      <dgm:spPr/>
      <dgm:t>
        <a:bodyPr tIns="36000" anchor="t" anchorCtr="0"/>
        <a:lstStyle/>
        <a:p>
          <a:r>
            <a:rPr lang="en-GB" sz="2400" dirty="0"/>
            <a:t>Rung 3</a:t>
          </a:r>
        </a:p>
      </dgm:t>
    </dgm:pt>
    <dgm:pt modelId="{0CC6EEBD-D1CE-407A-8FFE-9EE7576D673D}" type="parTrans" cxnId="{BFBC1155-D828-4BE5-B3B3-0994266371A7}">
      <dgm:prSet/>
      <dgm:spPr/>
      <dgm:t>
        <a:bodyPr/>
        <a:lstStyle/>
        <a:p>
          <a:endParaRPr lang="en-GB"/>
        </a:p>
      </dgm:t>
    </dgm:pt>
    <dgm:pt modelId="{EF59995C-4F2D-453E-85F1-F90332841D60}" type="sibTrans" cxnId="{BFBC1155-D828-4BE5-B3B3-0994266371A7}">
      <dgm:prSet/>
      <dgm:spPr/>
      <dgm:t>
        <a:bodyPr/>
        <a:lstStyle/>
        <a:p>
          <a:endParaRPr lang="en-GB"/>
        </a:p>
      </dgm:t>
    </dgm:pt>
    <dgm:pt modelId="{FF74DD76-276A-4AA9-971D-79CB141B469B}">
      <dgm:prSet phldrT="[Text]" custT="1"/>
      <dgm:spPr/>
      <dgm:t>
        <a:bodyPr/>
        <a:lstStyle/>
        <a:p>
          <a:r>
            <a:rPr lang="en-GB" sz="1400" dirty="0"/>
            <a:t>Supported but not necessarily coordinated. Common approaches locally developed and delivered.</a:t>
          </a:r>
        </a:p>
      </dgm:t>
    </dgm:pt>
    <dgm:pt modelId="{C3DEF12A-CBAE-4C72-AD49-E1BF30778B61}" type="parTrans" cxnId="{659FBB56-0D93-4108-9EB1-335F2178ABB4}">
      <dgm:prSet/>
      <dgm:spPr/>
      <dgm:t>
        <a:bodyPr/>
        <a:lstStyle/>
        <a:p>
          <a:endParaRPr lang="en-GB"/>
        </a:p>
      </dgm:t>
    </dgm:pt>
    <dgm:pt modelId="{6F11D035-FFDA-4ACA-8DA4-364896A9B4CA}" type="sibTrans" cxnId="{659FBB56-0D93-4108-9EB1-335F2178ABB4}">
      <dgm:prSet/>
      <dgm:spPr/>
      <dgm:t>
        <a:bodyPr/>
        <a:lstStyle/>
        <a:p>
          <a:endParaRPr lang="en-GB"/>
        </a:p>
      </dgm:t>
    </dgm:pt>
    <dgm:pt modelId="{0E6F584D-3D53-485D-8941-EFA7880CD1CE}">
      <dgm:prSet phldrT="[Text]" custT="1"/>
      <dgm:spPr/>
      <dgm:t>
        <a:bodyPr/>
        <a:lstStyle/>
        <a:p>
          <a:endParaRPr lang="en-GB" sz="200"/>
        </a:p>
      </dgm:t>
    </dgm:pt>
    <dgm:pt modelId="{B4A781B3-DC84-4A01-9981-D20322E5CB61}" type="parTrans" cxnId="{6CF82F7E-5F2A-4AE3-AA10-85BA04CA487E}">
      <dgm:prSet/>
      <dgm:spPr/>
      <dgm:t>
        <a:bodyPr/>
        <a:lstStyle/>
        <a:p>
          <a:endParaRPr lang="en-GB"/>
        </a:p>
      </dgm:t>
    </dgm:pt>
    <dgm:pt modelId="{10D56AB2-F87A-4EDD-B63A-2A0D78BD0A9D}" type="sibTrans" cxnId="{6CF82F7E-5F2A-4AE3-AA10-85BA04CA487E}">
      <dgm:prSet/>
      <dgm:spPr/>
      <dgm:t>
        <a:bodyPr/>
        <a:lstStyle/>
        <a:p>
          <a:endParaRPr lang="en-GB"/>
        </a:p>
      </dgm:t>
    </dgm:pt>
    <dgm:pt modelId="{81D7D159-D2A9-42BD-848E-21250A932B97}">
      <dgm:prSet custT="1"/>
      <dgm:spPr/>
      <dgm:t>
        <a:bodyPr anchor="ctr" anchorCtr="0"/>
        <a:lstStyle/>
        <a:p>
          <a:pPr algn="l"/>
          <a:r>
            <a:rPr lang="en-GB" sz="1400" dirty="0"/>
            <a:t>Triage -&gt; Support -&gt; referrals</a:t>
          </a:r>
        </a:p>
      </dgm:t>
    </dgm:pt>
    <dgm:pt modelId="{5D4B003E-D78E-40C1-AD91-E6B5A38B923E}" type="parTrans" cxnId="{AC15A9EC-6B20-4273-9549-1AA86BFBE63F}">
      <dgm:prSet/>
      <dgm:spPr/>
      <dgm:t>
        <a:bodyPr/>
        <a:lstStyle/>
        <a:p>
          <a:endParaRPr lang="en-GB"/>
        </a:p>
      </dgm:t>
    </dgm:pt>
    <dgm:pt modelId="{0B1FBBD1-BFC3-424D-BC19-0F95A3E8E505}" type="sibTrans" cxnId="{AC15A9EC-6B20-4273-9549-1AA86BFBE63F}">
      <dgm:prSet/>
      <dgm:spPr/>
      <dgm:t>
        <a:bodyPr/>
        <a:lstStyle/>
        <a:p>
          <a:endParaRPr lang="en-GB"/>
        </a:p>
      </dgm:t>
    </dgm:pt>
    <dgm:pt modelId="{124CDBCF-713B-4132-990A-F860445E6CDD}">
      <dgm:prSet custT="1"/>
      <dgm:spPr/>
      <dgm:t>
        <a:bodyPr anchor="ctr" anchorCtr="0"/>
        <a:lstStyle/>
        <a:p>
          <a:pPr algn="l"/>
          <a:r>
            <a:rPr lang="en-GB" sz="1400" dirty="0"/>
            <a:t>Basic data capture and collaboration</a:t>
          </a:r>
        </a:p>
      </dgm:t>
    </dgm:pt>
    <dgm:pt modelId="{2449D2B8-A51A-45D3-90D8-EFA7BFCC6890}" type="parTrans" cxnId="{081EB861-3638-488E-B47B-E10013F67C9F}">
      <dgm:prSet/>
      <dgm:spPr/>
      <dgm:t>
        <a:bodyPr/>
        <a:lstStyle/>
        <a:p>
          <a:endParaRPr lang="en-GB"/>
        </a:p>
      </dgm:t>
    </dgm:pt>
    <dgm:pt modelId="{D23D014B-C246-46FA-B620-0A5F28DD2BED}" type="sibTrans" cxnId="{081EB861-3638-488E-B47B-E10013F67C9F}">
      <dgm:prSet/>
      <dgm:spPr/>
      <dgm:t>
        <a:bodyPr/>
        <a:lstStyle/>
        <a:p>
          <a:endParaRPr lang="en-GB"/>
        </a:p>
      </dgm:t>
    </dgm:pt>
    <dgm:pt modelId="{D3D2A119-569E-49CA-A21F-F95EFB2D3907}">
      <dgm:prSet custT="1"/>
      <dgm:spPr/>
      <dgm:t>
        <a:bodyPr anchor="ctr" anchorCtr="0"/>
        <a:lstStyle/>
        <a:p>
          <a:pPr algn="l"/>
          <a:r>
            <a:rPr lang="en-GB" sz="1400" dirty="0"/>
            <a:t>Debt advice</a:t>
          </a:r>
        </a:p>
      </dgm:t>
    </dgm:pt>
    <dgm:pt modelId="{B5CF7E2F-6B01-446E-B21B-69B6D1332469}" type="parTrans" cxnId="{74EADF04-F891-4CB5-881C-317843790B7D}">
      <dgm:prSet/>
      <dgm:spPr/>
      <dgm:t>
        <a:bodyPr/>
        <a:lstStyle/>
        <a:p>
          <a:endParaRPr lang="en-GB"/>
        </a:p>
      </dgm:t>
    </dgm:pt>
    <dgm:pt modelId="{E0DDDFE9-8DF1-486C-88CC-B7299406332B}" type="sibTrans" cxnId="{74EADF04-F891-4CB5-881C-317843790B7D}">
      <dgm:prSet/>
      <dgm:spPr/>
      <dgm:t>
        <a:bodyPr/>
        <a:lstStyle/>
        <a:p>
          <a:endParaRPr lang="en-GB"/>
        </a:p>
      </dgm:t>
    </dgm:pt>
    <dgm:pt modelId="{27582921-6148-4922-9A9E-A26C4CB932D3}">
      <dgm:prSet custT="1"/>
      <dgm:spPr/>
      <dgm:t>
        <a:bodyPr anchor="ctr" anchorCtr="0"/>
        <a:lstStyle/>
        <a:p>
          <a:pPr algn="l"/>
          <a:r>
            <a:rPr lang="en-GB" sz="1400" dirty="0"/>
            <a:t>Food Parcels</a:t>
          </a:r>
        </a:p>
      </dgm:t>
    </dgm:pt>
    <dgm:pt modelId="{936E2105-1234-4C35-9CD5-847EBA40E13A}" type="parTrans" cxnId="{1B032D39-CDE4-46E7-856D-6FEB6F1D214E}">
      <dgm:prSet/>
      <dgm:spPr/>
      <dgm:t>
        <a:bodyPr/>
        <a:lstStyle/>
        <a:p>
          <a:endParaRPr lang="en-GB"/>
        </a:p>
      </dgm:t>
    </dgm:pt>
    <dgm:pt modelId="{27D67C2A-6317-4C12-AF9F-462D390B0BE9}" type="sibTrans" cxnId="{1B032D39-CDE4-46E7-856D-6FEB6F1D214E}">
      <dgm:prSet/>
      <dgm:spPr/>
      <dgm:t>
        <a:bodyPr/>
        <a:lstStyle/>
        <a:p>
          <a:endParaRPr lang="en-GB"/>
        </a:p>
      </dgm:t>
    </dgm:pt>
    <dgm:pt modelId="{0230AB5B-4D69-44D4-B3E9-8911805BE528}">
      <dgm:prSet phldrT="[Text]" custT="1"/>
      <dgm:spPr/>
      <dgm:t>
        <a:bodyPr anchor="ctr" anchorCtr="0"/>
        <a:lstStyle/>
        <a:p>
          <a:r>
            <a:rPr lang="en-GB" sz="1400" dirty="0"/>
            <a:t>Triage -&gt; Support -&gt; referrals</a:t>
          </a:r>
        </a:p>
      </dgm:t>
    </dgm:pt>
    <dgm:pt modelId="{D6A6E115-400A-409C-9FF0-72D8FAFFC1D4}" type="parTrans" cxnId="{616F48EF-F508-4B5E-8AD7-F9293EA145C5}">
      <dgm:prSet/>
      <dgm:spPr/>
      <dgm:t>
        <a:bodyPr/>
        <a:lstStyle/>
        <a:p>
          <a:endParaRPr lang="en-GB"/>
        </a:p>
      </dgm:t>
    </dgm:pt>
    <dgm:pt modelId="{7493BCAC-3788-43CE-9BE9-BBFD5D9EF03F}" type="sibTrans" cxnId="{616F48EF-F508-4B5E-8AD7-F9293EA145C5}">
      <dgm:prSet/>
      <dgm:spPr/>
      <dgm:t>
        <a:bodyPr/>
        <a:lstStyle/>
        <a:p>
          <a:endParaRPr lang="en-GB"/>
        </a:p>
      </dgm:t>
    </dgm:pt>
    <dgm:pt modelId="{8DB14B24-65C0-45D5-994C-366463F6E294}">
      <dgm:prSet phldrT="[Text]" custT="1"/>
      <dgm:spPr/>
      <dgm:t>
        <a:bodyPr anchor="ctr" anchorCtr="0"/>
        <a:lstStyle/>
        <a:p>
          <a:r>
            <a:rPr lang="en-GB" sz="1400" dirty="0"/>
            <a:t>Debt advice</a:t>
          </a:r>
        </a:p>
      </dgm:t>
    </dgm:pt>
    <dgm:pt modelId="{5399B7AF-E01C-44E1-88AD-1D82D230221C}" type="parTrans" cxnId="{CAAC6A64-1752-4F3E-A90C-F62A58975BFA}">
      <dgm:prSet/>
      <dgm:spPr/>
      <dgm:t>
        <a:bodyPr/>
        <a:lstStyle/>
        <a:p>
          <a:endParaRPr lang="en-GB"/>
        </a:p>
      </dgm:t>
    </dgm:pt>
    <dgm:pt modelId="{C77246AB-D48D-4545-B279-643E67197D11}" type="sibTrans" cxnId="{CAAC6A64-1752-4F3E-A90C-F62A58975BFA}">
      <dgm:prSet/>
      <dgm:spPr/>
      <dgm:t>
        <a:bodyPr/>
        <a:lstStyle/>
        <a:p>
          <a:endParaRPr lang="en-GB"/>
        </a:p>
      </dgm:t>
    </dgm:pt>
    <dgm:pt modelId="{5913A914-5F94-4E88-A27E-51C75A6D35A2}">
      <dgm:prSet phldrT="[Text]" custT="1"/>
      <dgm:spPr/>
      <dgm:t>
        <a:bodyPr anchor="ctr" anchorCtr="0"/>
        <a:lstStyle/>
        <a:p>
          <a:r>
            <a:rPr lang="en-GB" sz="1400" dirty="0"/>
            <a:t>Linked community offers </a:t>
          </a:r>
          <a:r>
            <a:rPr lang="en-GB" sz="1400" dirty="0" err="1"/>
            <a:t>e.g</a:t>
          </a:r>
          <a:r>
            <a:rPr lang="en-GB" sz="1400" dirty="0"/>
            <a:t> cooking/growing courses</a:t>
          </a:r>
        </a:p>
      </dgm:t>
    </dgm:pt>
    <dgm:pt modelId="{46F18FAE-2829-4FCA-82A1-9F83A2EDFE16}" type="parTrans" cxnId="{5A42661E-2B0A-45AF-94E4-26C76EEBC148}">
      <dgm:prSet/>
      <dgm:spPr/>
      <dgm:t>
        <a:bodyPr/>
        <a:lstStyle/>
        <a:p>
          <a:endParaRPr lang="en-GB"/>
        </a:p>
      </dgm:t>
    </dgm:pt>
    <dgm:pt modelId="{5FB0BD19-BDD6-4AF0-B39D-A8F6F20BF946}" type="sibTrans" cxnId="{5A42661E-2B0A-45AF-94E4-26C76EEBC148}">
      <dgm:prSet/>
      <dgm:spPr/>
      <dgm:t>
        <a:bodyPr/>
        <a:lstStyle/>
        <a:p>
          <a:endParaRPr lang="en-GB"/>
        </a:p>
      </dgm:t>
    </dgm:pt>
    <dgm:pt modelId="{F5289A9F-AF1C-4AA8-B388-AAC3DE8060BC}">
      <dgm:prSet phldrT="[Text]" custT="1"/>
      <dgm:spPr/>
      <dgm:t>
        <a:bodyPr anchor="ctr" anchorCtr="0"/>
        <a:lstStyle/>
        <a:p>
          <a:r>
            <a:rPr lang="en-GB" sz="1400" dirty="0"/>
            <a:t>Affordable/subsidised groceries</a:t>
          </a:r>
        </a:p>
      </dgm:t>
    </dgm:pt>
    <dgm:pt modelId="{C8ADF545-AED9-4BA5-A790-1943E9CC7614}" type="sibTrans" cxnId="{5DBFB42B-DF60-48CB-BCA0-DD1BF1FEF945}">
      <dgm:prSet/>
      <dgm:spPr/>
      <dgm:t>
        <a:bodyPr/>
        <a:lstStyle/>
        <a:p>
          <a:endParaRPr lang="en-GB"/>
        </a:p>
      </dgm:t>
    </dgm:pt>
    <dgm:pt modelId="{05FFA207-AAF3-41CE-B045-949B0A62EC59}" type="parTrans" cxnId="{5DBFB42B-DF60-48CB-BCA0-DD1BF1FEF945}">
      <dgm:prSet/>
      <dgm:spPr/>
      <dgm:t>
        <a:bodyPr/>
        <a:lstStyle/>
        <a:p>
          <a:endParaRPr lang="en-GB"/>
        </a:p>
      </dgm:t>
    </dgm:pt>
    <dgm:pt modelId="{454D9BE5-93AB-4633-9271-8FC63A68DF10}">
      <dgm:prSet custT="1"/>
      <dgm:spPr/>
      <dgm:t>
        <a:bodyPr/>
        <a:lstStyle/>
        <a:p>
          <a:r>
            <a:rPr lang="en-GB" sz="1400" dirty="0"/>
            <a:t>Local food growing</a:t>
          </a:r>
        </a:p>
      </dgm:t>
    </dgm:pt>
    <dgm:pt modelId="{67353920-D36D-4633-94B3-476879876E7A}" type="parTrans" cxnId="{BC32C27D-081F-499A-9E33-570141358F3A}">
      <dgm:prSet/>
      <dgm:spPr/>
      <dgm:t>
        <a:bodyPr/>
        <a:lstStyle/>
        <a:p>
          <a:endParaRPr lang="en-GB"/>
        </a:p>
      </dgm:t>
    </dgm:pt>
    <dgm:pt modelId="{DD1AFC26-6BDC-4D27-910C-CE1BCCA606AF}" type="sibTrans" cxnId="{BC32C27D-081F-499A-9E33-570141358F3A}">
      <dgm:prSet/>
      <dgm:spPr/>
      <dgm:t>
        <a:bodyPr/>
        <a:lstStyle/>
        <a:p>
          <a:endParaRPr lang="en-GB"/>
        </a:p>
      </dgm:t>
    </dgm:pt>
    <dgm:pt modelId="{D4F450BB-2265-45B4-B998-1D228E3909E6}">
      <dgm:prSet custT="1"/>
      <dgm:spPr/>
      <dgm:t>
        <a:bodyPr/>
        <a:lstStyle/>
        <a:p>
          <a:r>
            <a:rPr lang="en-GB" sz="1400" dirty="0"/>
            <a:t>Food sharing app's/advice</a:t>
          </a:r>
        </a:p>
      </dgm:t>
    </dgm:pt>
    <dgm:pt modelId="{E3DD3771-B72D-4E3B-907E-BFDC64EA32A5}" type="parTrans" cxnId="{1A5E1AE1-B640-43DF-8EBC-0E3CB064DC46}">
      <dgm:prSet/>
      <dgm:spPr/>
      <dgm:t>
        <a:bodyPr/>
        <a:lstStyle/>
        <a:p>
          <a:endParaRPr lang="en-GB"/>
        </a:p>
      </dgm:t>
    </dgm:pt>
    <dgm:pt modelId="{760FD9EF-8996-4332-AF18-814BAA6A9FD3}" type="sibTrans" cxnId="{1A5E1AE1-B640-43DF-8EBC-0E3CB064DC46}">
      <dgm:prSet/>
      <dgm:spPr/>
      <dgm:t>
        <a:bodyPr/>
        <a:lstStyle/>
        <a:p>
          <a:endParaRPr lang="en-GB"/>
        </a:p>
      </dgm:t>
    </dgm:pt>
    <dgm:pt modelId="{D65313D6-3CEC-4F8B-8785-13D45C6F94CB}">
      <dgm:prSet custT="1"/>
      <dgm:spPr/>
      <dgm:t>
        <a:bodyPr/>
        <a:lstStyle/>
        <a:p>
          <a:r>
            <a:rPr lang="en-GB" sz="1400" dirty="0"/>
            <a:t>Planning and community development (e.g. local provision)</a:t>
          </a:r>
        </a:p>
      </dgm:t>
    </dgm:pt>
    <dgm:pt modelId="{C5049A5B-8631-4312-9D83-1EA854EBCCF9}" type="parTrans" cxnId="{A3416FFB-D8AA-40F8-A372-6C9C1E8A068A}">
      <dgm:prSet/>
      <dgm:spPr/>
      <dgm:t>
        <a:bodyPr/>
        <a:lstStyle/>
        <a:p>
          <a:endParaRPr lang="en-GB"/>
        </a:p>
      </dgm:t>
    </dgm:pt>
    <dgm:pt modelId="{3F0B732F-F1AD-49C9-B9A7-C96C2E5BC11F}" type="sibTrans" cxnId="{A3416FFB-D8AA-40F8-A372-6C9C1E8A068A}">
      <dgm:prSet/>
      <dgm:spPr/>
      <dgm:t>
        <a:bodyPr/>
        <a:lstStyle/>
        <a:p>
          <a:endParaRPr lang="en-GB"/>
        </a:p>
      </dgm:t>
    </dgm:pt>
    <dgm:pt modelId="{5F5F9AD6-F10A-41DE-A21B-8E1386F47A49}">
      <dgm:prSet custT="1"/>
      <dgm:spPr/>
      <dgm:t>
        <a:bodyPr/>
        <a:lstStyle/>
        <a:p>
          <a:r>
            <a:rPr lang="en-GB" sz="1400" dirty="0"/>
            <a:t>Food surplus/waste e.g. community fridge</a:t>
          </a:r>
        </a:p>
      </dgm:t>
    </dgm:pt>
    <dgm:pt modelId="{145E5B93-D14E-46A3-B706-F4F79E79CFF8}" type="sibTrans" cxnId="{9AC3EA9D-68FE-4551-B43F-53D80168BF34}">
      <dgm:prSet/>
      <dgm:spPr/>
      <dgm:t>
        <a:bodyPr/>
        <a:lstStyle/>
        <a:p>
          <a:endParaRPr lang="en-GB"/>
        </a:p>
      </dgm:t>
    </dgm:pt>
    <dgm:pt modelId="{0814188B-9E9A-4E55-83DF-D26CB662902B}" type="parTrans" cxnId="{9AC3EA9D-68FE-4551-B43F-53D80168BF34}">
      <dgm:prSet/>
      <dgm:spPr/>
      <dgm:t>
        <a:bodyPr/>
        <a:lstStyle/>
        <a:p>
          <a:endParaRPr lang="en-GB"/>
        </a:p>
      </dgm:t>
    </dgm:pt>
    <dgm:pt modelId="{E3FFE3C1-1706-4BB8-83DC-A29AE1FFFE67}">
      <dgm:prSet/>
      <dgm:spPr/>
      <dgm:t>
        <a:bodyPr anchor="ctr" anchorCtr="0"/>
        <a:lstStyle/>
        <a:p>
          <a:pPr algn="l"/>
          <a:endParaRPr lang="en-GB" sz="700"/>
        </a:p>
      </dgm:t>
    </dgm:pt>
    <dgm:pt modelId="{42CC984E-D36E-4A0F-A37B-15A800CA93A6}" type="sibTrans" cxnId="{423D8F85-5DFF-4B3C-8926-C1ECD12DDA4C}">
      <dgm:prSet/>
      <dgm:spPr/>
      <dgm:t>
        <a:bodyPr/>
        <a:lstStyle/>
        <a:p>
          <a:endParaRPr lang="en-GB"/>
        </a:p>
      </dgm:t>
    </dgm:pt>
    <dgm:pt modelId="{2C41EA45-A5F8-4DD1-81B2-DE5AD3CB42C4}" type="parTrans" cxnId="{423D8F85-5DFF-4B3C-8926-C1ECD12DDA4C}">
      <dgm:prSet/>
      <dgm:spPr/>
      <dgm:t>
        <a:bodyPr/>
        <a:lstStyle/>
        <a:p>
          <a:endParaRPr lang="en-GB"/>
        </a:p>
      </dgm:t>
    </dgm:pt>
    <dgm:pt modelId="{9E0D0EAA-A3F0-4E2A-AE6B-62D725F7BC6A}" type="pres">
      <dgm:prSet presAssocID="{8E45DDE6-C223-4394-BF18-EBF53F778581}" presName="Name0" presStyleCnt="0">
        <dgm:presLayoutVars>
          <dgm:dir/>
          <dgm:animLvl val="lvl"/>
          <dgm:resizeHandles val="exact"/>
        </dgm:presLayoutVars>
      </dgm:prSet>
      <dgm:spPr/>
    </dgm:pt>
    <dgm:pt modelId="{5F0D0549-7A1B-4DED-82B6-25631DE1E5A4}" type="pres">
      <dgm:prSet presAssocID="{66A18F84-7968-4D73-ABA3-7E2FA91FB5E0}" presName="boxAndChildren" presStyleCnt="0"/>
      <dgm:spPr/>
    </dgm:pt>
    <dgm:pt modelId="{019B4241-970A-4D92-AD3F-A78C79DD7B23}" type="pres">
      <dgm:prSet presAssocID="{66A18F84-7968-4D73-ABA3-7E2FA91FB5E0}" presName="parentTextBox" presStyleLbl="node1" presStyleIdx="0" presStyleCnt="3"/>
      <dgm:spPr/>
    </dgm:pt>
    <dgm:pt modelId="{16786207-6399-4914-972B-1C0D28BA286E}" type="pres">
      <dgm:prSet presAssocID="{66A18F84-7968-4D73-ABA3-7E2FA91FB5E0}" presName="entireBox" presStyleLbl="node1" presStyleIdx="0" presStyleCnt="3" custScaleY="140917" custLinFactNeighborY="78"/>
      <dgm:spPr/>
    </dgm:pt>
    <dgm:pt modelId="{E6B56F0E-8501-4B6B-A4C7-38F14C37B47B}" type="pres">
      <dgm:prSet presAssocID="{66A18F84-7968-4D73-ABA3-7E2FA91FB5E0}" presName="descendantBox" presStyleCnt="0"/>
      <dgm:spPr/>
    </dgm:pt>
    <dgm:pt modelId="{1A846F85-0674-4B99-9324-83CFB94B8006}" type="pres">
      <dgm:prSet presAssocID="{FF74DD76-276A-4AA9-971D-79CB141B469B}" presName="childTextBox" presStyleLbl="fgAccFollowNode1" presStyleIdx="0" presStyleCnt="6" custScaleY="237402" custLinFactNeighborX="-669" custLinFactNeighborY="13568">
        <dgm:presLayoutVars>
          <dgm:bulletEnabled val="1"/>
        </dgm:presLayoutVars>
      </dgm:prSet>
      <dgm:spPr/>
    </dgm:pt>
    <dgm:pt modelId="{5766D949-78B5-447F-957F-5117265ADAB4}" type="pres">
      <dgm:prSet presAssocID="{0E6F584D-3D53-485D-8941-EFA7880CD1CE}" presName="childTextBox" presStyleLbl="fgAccFollowNode1" presStyleIdx="1" presStyleCnt="6" custScaleY="242862" custLinFactNeighborY="10838">
        <dgm:presLayoutVars>
          <dgm:bulletEnabled val="1"/>
        </dgm:presLayoutVars>
      </dgm:prSet>
      <dgm:spPr/>
    </dgm:pt>
    <dgm:pt modelId="{D05334F6-372A-4DF1-A30F-54BBD8CD28D6}" type="pres">
      <dgm:prSet presAssocID="{C8F9342C-5902-441D-84D8-D729FBCEC601}" presName="sp" presStyleCnt="0"/>
      <dgm:spPr/>
    </dgm:pt>
    <dgm:pt modelId="{3F2A6A5C-D634-4AB2-A4D4-772EBA366014}" type="pres">
      <dgm:prSet presAssocID="{0956823D-281C-404A-898E-98294D38A55A}" presName="arrowAndChildren" presStyleCnt="0"/>
      <dgm:spPr/>
    </dgm:pt>
    <dgm:pt modelId="{013DEDAE-BF45-4A76-A75E-BF937D757A61}" type="pres">
      <dgm:prSet presAssocID="{0956823D-281C-404A-898E-98294D38A55A}" presName="parentTextArrow" presStyleLbl="node1" presStyleIdx="0" presStyleCnt="3"/>
      <dgm:spPr/>
    </dgm:pt>
    <dgm:pt modelId="{8FAA7C05-D607-4616-AA15-13639675960A}" type="pres">
      <dgm:prSet presAssocID="{0956823D-281C-404A-898E-98294D38A55A}" presName="arrow" presStyleLbl="node1" presStyleIdx="1" presStyleCnt="3" custScaleY="143881"/>
      <dgm:spPr/>
    </dgm:pt>
    <dgm:pt modelId="{11E3ACD3-F8A0-4122-9A7B-3A5077DDFBF4}" type="pres">
      <dgm:prSet presAssocID="{0956823D-281C-404A-898E-98294D38A55A}" presName="descendantArrow" presStyleCnt="0"/>
      <dgm:spPr/>
    </dgm:pt>
    <dgm:pt modelId="{48E56982-575B-4781-81F2-9F2B4D747081}" type="pres">
      <dgm:prSet presAssocID="{2B23DBAE-3972-46C0-A899-75313C062750}" presName="childTextArrow" presStyleLbl="fgAccFollowNode1" presStyleIdx="2" presStyleCnt="6" custScaleY="222473" custLinFactNeighborY="-34210">
        <dgm:presLayoutVars>
          <dgm:bulletEnabled val="1"/>
        </dgm:presLayoutVars>
      </dgm:prSet>
      <dgm:spPr/>
    </dgm:pt>
    <dgm:pt modelId="{10198A0A-E076-43C8-BC56-7BBE1ABD0939}" type="pres">
      <dgm:prSet presAssocID="{2ED8BF09-B720-4984-B0C5-CF336D8AECB9}" presName="childTextArrow" presStyleLbl="fgAccFollowNode1" presStyleIdx="3" presStyleCnt="6" custScaleY="252820" custLinFactNeighborY="-32848">
        <dgm:presLayoutVars>
          <dgm:bulletEnabled val="1"/>
        </dgm:presLayoutVars>
      </dgm:prSet>
      <dgm:spPr/>
    </dgm:pt>
    <dgm:pt modelId="{DB58D45F-30A7-4758-A4F7-0036D56A08C3}" type="pres">
      <dgm:prSet presAssocID="{19CF0B4E-C5CA-40E5-B1BD-7A8E4816AD51}" presName="sp" presStyleCnt="0"/>
      <dgm:spPr/>
    </dgm:pt>
    <dgm:pt modelId="{547897CC-DE1D-40A2-8259-0EA25A274A7C}" type="pres">
      <dgm:prSet presAssocID="{483BB630-C78C-47CA-A5F7-B3A76EC7CF6F}" presName="arrowAndChildren" presStyleCnt="0"/>
      <dgm:spPr/>
    </dgm:pt>
    <dgm:pt modelId="{01DD8686-A36F-42F0-ABB7-67A2CE7FDC6B}" type="pres">
      <dgm:prSet presAssocID="{483BB630-C78C-47CA-A5F7-B3A76EC7CF6F}" presName="parentTextArrow" presStyleLbl="node1" presStyleIdx="1" presStyleCnt="3"/>
      <dgm:spPr/>
    </dgm:pt>
    <dgm:pt modelId="{5F3AF2AE-C1B1-4317-A4A8-8A440D225132}" type="pres">
      <dgm:prSet presAssocID="{483BB630-C78C-47CA-A5F7-B3A76EC7CF6F}" presName="arrow" presStyleLbl="node1" presStyleIdx="2" presStyleCnt="3" custScaleY="116202" custLinFactNeighborX="3679" custLinFactNeighborY="-55"/>
      <dgm:spPr/>
    </dgm:pt>
    <dgm:pt modelId="{9889ED2F-7A6F-48B5-906C-D3F2E1160995}" type="pres">
      <dgm:prSet presAssocID="{483BB630-C78C-47CA-A5F7-B3A76EC7CF6F}" presName="descendantArrow" presStyleCnt="0"/>
      <dgm:spPr/>
    </dgm:pt>
    <dgm:pt modelId="{9144BF01-4BA3-447D-B60A-7E17D784500C}" type="pres">
      <dgm:prSet presAssocID="{31DEFED1-A198-4D09-AC35-AA910741B117}" presName="childTextArrow" presStyleLbl="fgAccFollowNode1" presStyleIdx="4" presStyleCnt="6" custScaleY="184325" custLinFactNeighborY="-19475">
        <dgm:presLayoutVars>
          <dgm:bulletEnabled val="1"/>
        </dgm:presLayoutVars>
      </dgm:prSet>
      <dgm:spPr/>
    </dgm:pt>
    <dgm:pt modelId="{2B2263D5-A1F5-4EE3-A68D-D6FFB6BCC451}" type="pres">
      <dgm:prSet presAssocID="{8D30B2E4-25E4-47F6-9368-E03527B75D47}" presName="childTextArrow" presStyleLbl="fgAccFollowNode1" presStyleIdx="5" presStyleCnt="6" custScaleY="204034" custLinFactNeighborY="-18259">
        <dgm:presLayoutVars>
          <dgm:bulletEnabled val="1"/>
        </dgm:presLayoutVars>
      </dgm:prSet>
      <dgm:spPr/>
    </dgm:pt>
  </dgm:ptLst>
  <dgm:cxnLst>
    <dgm:cxn modelId="{74EADF04-F891-4CB5-881C-317843790B7D}" srcId="{8D30B2E4-25E4-47F6-9368-E03527B75D47}" destId="{D3D2A119-569E-49CA-A21F-F95EFB2D3907}" srcOrd="3" destOrd="0" parTransId="{B5CF7E2F-6B01-446E-B21B-69B6D1332469}" sibTransId="{E0DDDFE9-8DF1-486C-88CC-B7299406332B}"/>
    <dgm:cxn modelId="{06347D06-7444-4C8E-A34E-CC57ACA1E58F}" type="presOf" srcId="{2B23DBAE-3972-46C0-A899-75313C062750}" destId="{48E56982-575B-4781-81F2-9F2B4D747081}" srcOrd="0" destOrd="0" presId="urn:microsoft.com/office/officeart/2005/8/layout/process4"/>
    <dgm:cxn modelId="{8112680A-DFC5-4D01-B6CD-EFB330D2B446}" type="presOf" srcId="{F5289A9F-AF1C-4AA8-B388-AAC3DE8060BC}" destId="{10198A0A-E076-43C8-BC56-7BBE1ABD0939}" srcOrd="0" destOrd="1" presId="urn:microsoft.com/office/officeart/2005/8/layout/process4"/>
    <dgm:cxn modelId="{A298560F-583D-4D84-ABC6-5D74C511D7FE}" srcId="{0956823D-281C-404A-898E-98294D38A55A}" destId="{2B23DBAE-3972-46C0-A899-75313C062750}" srcOrd="0" destOrd="0" parTransId="{BE2D70CA-2A8D-4F84-8050-3A9E6FCEEFE1}" sibTransId="{CCA59C1D-00E3-4958-8F10-49E628E33038}"/>
    <dgm:cxn modelId="{9C4DE612-7641-4B8C-8ABB-D0F43BD9DCCE}" type="presOf" srcId="{E3FFE3C1-1706-4BB8-83DC-A29AE1FFFE67}" destId="{2B2263D5-A1F5-4EE3-A68D-D6FFB6BCC451}" srcOrd="0" destOrd="5" presId="urn:microsoft.com/office/officeart/2005/8/layout/process4"/>
    <dgm:cxn modelId="{5A42661E-2B0A-45AF-94E4-26C76EEBC148}" srcId="{2ED8BF09-B720-4984-B0C5-CF336D8AECB9}" destId="{5913A914-5F94-4E88-A27E-51C75A6D35A2}" srcOrd="3" destOrd="0" parTransId="{46F18FAE-2829-4FCA-82A1-9F83A2EDFE16}" sibTransId="{5FB0BD19-BDD6-4AF0-B39D-A8F6F20BF946}"/>
    <dgm:cxn modelId="{5C706B23-E11A-42E8-B3CC-53C6FA57213E}" type="presOf" srcId="{0E6F584D-3D53-485D-8941-EFA7880CD1CE}" destId="{5766D949-78B5-447F-957F-5117265ADAB4}" srcOrd="0" destOrd="0" presId="urn:microsoft.com/office/officeart/2005/8/layout/process4"/>
    <dgm:cxn modelId="{5DBFB42B-DF60-48CB-BCA0-DD1BF1FEF945}" srcId="{2ED8BF09-B720-4984-B0C5-CF336D8AECB9}" destId="{F5289A9F-AF1C-4AA8-B388-AAC3DE8060BC}" srcOrd="0" destOrd="0" parTransId="{05FFA207-AAF3-41CE-B045-949B0A62EC59}" sibTransId="{C8ADF545-AED9-4BA5-A790-1943E9CC7614}"/>
    <dgm:cxn modelId="{F5D86933-0F9B-4F62-B415-2D71C903023A}" srcId="{483BB630-C78C-47CA-A5F7-B3A76EC7CF6F}" destId="{31DEFED1-A198-4D09-AC35-AA910741B117}" srcOrd="0" destOrd="0" parTransId="{CD88957C-E245-432F-A7B9-7734F3A18ED8}" sibTransId="{A458D167-6868-4BEE-BD68-EB68AFC20E67}"/>
    <dgm:cxn modelId="{1B032D39-CDE4-46E7-856D-6FEB6F1D214E}" srcId="{8D30B2E4-25E4-47F6-9368-E03527B75D47}" destId="{27582921-6148-4922-9A9E-A26C4CB932D3}" srcOrd="0" destOrd="0" parTransId="{936E2105-1234-4C35-9CD5-847EBA40E13A}" sibTransId="{27D67C2A-6317-4C12-AF9F-462D390B0BE9}"/>
    <dgm:cxn modelId="{7C14EE3C-9CD4-4748-84A1-73C27A1A4294}" type="presOf" srcId="{D3D2A119-569E-49CA-A21F-F95EFB2D3907}" destId="{2B2263D5-A1F5-4EE3-A68D-D6FFB6BCC451}" srcOrd="0" destOrd="4" presId="urn:microsoft.com/office/officeart/2005/8/layout/process4"/>
    <dgm:cxn modelId="{501FF340-9010-4FE4-BFF9-248485D722E4}" type="presOf" srcId="{0230AB5B-4D69-44D4-B3E9-8911805BE528}" destId="{10198A0A-E076-43C8-BC56-7BBE1ABD0939}" srcOrd="0" destOrd="2" presId="urn:microsoft.com/office/officeart/2005/8/layout/process4"/>
    <dgm:cxn modelId="{081EB861-3638-488E-B47B-E10013F67C9F}" srcId="{8D30B2E4-25E4-47F6-9368-E03527B75D47}" destId="{124CDBCF-713B-4132-990A-F860445E6CDD}" srcOrd="2" destOrd="0" parTransId="{2449D2B8-A51A-45D3-90D8-EFA7BFCC6890}" sibTransId="{D23D014B-C246-46FA-B620-0A5F28DD2BED}"/>
    <dgm:cxn modelId="{CAAC6A64-1752-4F3E-A90C-F62A58975BFA}" srcId="{2ED8BF09-B720-4984-B0C5-CF336D8AECB9}" destId="{8DB14B24-65C0-45D5-994C-366463F6E294}" srcOrd="2" destOrd="0" parTransId="{5399B7AF-E01C-44E1-88AD-1D82D230221C}" sibTransId="{C77246AB-D48D-4545-B279-643E67197D11}"/>
    <dgm:cxn modelId="{90F9B348-122A-4ED2-8F61-404C10F4736C}" type="presOf" srcId="{0956823D-281C-404A-898E-98294D38A55A}" destId="{013DEDAE-BF45-4A76-A75E-BF937D757A61}" srcOrd="0" destOrd="0" presId="urn:microsoft.com/office/officeart/2005/8/layout/process4"/>
    <dgm:cxn modelId="{66B0784C-D1A0-499C-B3D9-A984A7CD9041}" type="presOf" srcId="{483BB630-C78C-47CA-A5F7-B3A76EC7CF6F}" destId="{01DD8686-A36F-42F0-ABB7-67A2CE7FDC6B}" srcOrd="0" destOrd="0" presId="urn:microsoft.com/office/officeart/2005/8/layout/process4"/>
    <dgm:cxn modelId="{BFBC1155-D828-4BE5-B3B3-0994266371A7}" srcId="{8E45DDE6-C223-4394-BF18-EBF53F778581}" destId="{66A18F84-7968-4D73-ABA3-7E2FA91FB5E0}" srcOrd="2" destOrd="0" parTransId="{0CC6EEBD-D1CE-407A-8FFE-9EE7576D673D}" sibTransId="{EF59995C-4F2D-453E-85F1-F90332841D60}"/>
    <dgm:cxn modelId="{659FBB56-0D93-4108-9EB1-335F2178ABB4}" srcId="{66A18F84-7968-4D73-ABA3-7E2FA91FB5E0}" destId="{FF74DD76-276A-4AA9-971D-79CB141B469B}" srcOrd="0" destOrd="0" parTransId="{C3DEF12A-CBAE-4C72-AD49-E1BF30778B61}" sibTransId="{6F11D035-FFDA-4ACA-8DA4-364896A9B4CA}"/>
    <dgm:cxn modelId="{E8E65959-E145-44DA-B136-96C1338D105D}" type="presOf" srcId="{27582921-6148-4922-9A9E-A26C4CB932D3}" destId="{2B2263D5-A1F5-4EE3-A68D-D6FFB6BCC451}" srcOrd="0" destOrd="1" presId="urn:microsoft.com/office/officeart/2005/8/layout/process4"/>
    <dgm:cxn modelId="{3EB4865A-1A8C-4F73-A66F-2A41D603C072}" type="presOf" srcId="{8E45DDE6-C223-4394-BF18-EBF53F778581}" destId="{9E0D0EAA-A3F0-4E2A-AE6B-62D725F7BC6A}" srcOrd="0" destOrd="0" presId="urn:microsoft.com/office/officeart/2005/8/layout/process4"/>
    <dgm:cxn modelId="{8AC1DF7C-CCE3-4298-97B2-DC57ACFBF153}" srcId="{8E45DDE6-C223-4394-BF18-EBF53F778581}" destId="{0956823D-281C-404A-898E-98294D38A55A}" srcOrd="1" destOrd="0" parTransId="{5F082B9D-8490-43E8-B803-0D0BBF2374BD}" sibTransId="{C8F9342C-5902-441D-84D8-D729FBCEC601}"/>
    <dgm:cxn modelId="{BC32C27D-081F-499A-9E33-570141358F3A}" srcId="{0E6F584D-3D53-485D-8941-EFA7880CD1CE}" destId="{454D9BE5-93AB-4633-9271-8FC63A68DF10}" srcOrd="1" destOrd="0" parTransId="{67353920-D36D-4633-94B3-476879876E7A}" sibTransId="{DD1AFC26-6BDC-4D27-910C-CE1BCCA606AF}"/>
    <dgm:cxn modelId="{6CF82F7E-5F2A-4AE3-AA10-85BA04CA487E}" srcId="{66A18F84-7968-4D73-ABA3-7E2FA91FB5E0}" destId="{0E6F584D-3D53-485D-8941-EFA7880CD1CE}" srcOrd="1" destOrd="0" parTransId="{B4A781B3-DC84-4A01-9981-D20322E5CB61}" sibTransId="{10D56AB2-F87A-4EDD-B63A-2A0D78BD0A9D}"/>
    <dgm:cxn modelId="{423D8F85-5DFF-4B3C-8926-C1ECD12DDA4C}" srcId="{8D30B2E4-25E4-47F6-9368-E03527B75D47}" destId="{E3FFE3C1-1706-4BB8-83DC-A29AE1FFFE67}" srcOrd="4" destOrd="0" parTransId="{2C41EA45-A5F8-4DD1-81B2-DE5AD3CB42C4}" sibTransId="{42CC984E-D36E-4A0F-A37B-15A800CA93A6}"/>
    <dgm:cxn modelId="{4F4A6586-51FF-4E52-A882-1049E880072E}" type="presOf" srcId="{D4F450BB-2265-45B4-B998-1D228E3909E6}" destId="{5766D949-78B5-447F-957F-5117265ADAB4}" srcOrd="0" destOrd="3" presId="urn:microsoft.com/office/officeart/2005/8/layout/process4"/>
    <dgm:cxn modelId="{909B798D-C84B-48D0-91F9-0C770BBD6D74}" type="presOf" srcId="{FF74DD76-276A-4AA9-971D-79CB141B469B}" destId="{1A846F85-0674-4B99-9324-83CFB94B8006}" srcOrd="0" destOrd="0" presId="urn:microsoft.com/office/officeart/2005/8/layout/process4"/>
    <dgm:cxn modelId="{28413C97-E99A-4891-AB2B-22E8D04305D1}" type="presOf" srcId="{66A18F84-7968-4D73-ABA3-7E2FA91FB5E0}" destId="{019B4241-970A-4D92-AD3F-A78C79DD7B23}" srcOrd="0" destOrd="0" presId="urn:microsoft.com/office/officeart/2005/8/layout/process4"/>
    <dgm:cxn modelId="{F3F1B399-55DA-4288-AEEC-3B7B44C3FD58}" srcId="{8E45DDE6-C223-4394-BF18-EBF53F778581}" destId="{483BB630-C78C-47CA-A5F7-B3A76EC7CF6F}" srcOrd="0" destOrd="0" parTransId="{E41EE78B-5AD7-446F-905B-2796F12A7F1F}" sibTransId="{19CF0B4E-C5CA-40E5-B1BD-7A8E4816AD51}"/>
    <dgm:cxn modelId="{9AC3EA9D-68FE-4551-B43F-53D80168BF34}" srcId="{0E6F584D-3D53-485D-8941-EFA7880CD1CE}" destId="{5F5F9AD6-F10A-41DE-A21B-8E1386F47A49}" srcOrd="0" destOrd="0" parTransId="{0814188B-9E9A-4E55-83DF-D26CB662902B}" sibTransId="{145E5B93-D14E-46A3-B706-F4F79E79CFF8}"/>
    <dgm:cxn modelId="{CC19B29F-819C-4400-A445-1078F2A33604}" type="presOf" srcId="{8D30B2E4-25E4-47F6-9368-E03527B75D47}" destId="{2B2263D5-A1F5-4EE3-A68D-D6FFB6BCC451}" srcOrd="0" destOrd="0" presId="urn:microsoft.com/office/officeart/2005/8/layout/process4"/>
    <dgm:cxn modelId="{72CDD3A0-BB4F-4141-AE77-02035A298C2F}" type="presOf" srcId="{8DB14B24-65C0-45D5-994C-366463F6E294}" destId="{10198A0A-E076-43C8-BC56-7BBE1ABD0939}" srcOrd="0" destOrd="3" presId="urn:microsoft.com/office/officeart/2005/8/layout/process4"/>
    <dgm:cxn modelId="{9E59ECA8-2E2C-4963-8B72-4E32147CF1A4}" type="presOf" srcId="{0956823D-281C-404A-898E-98294D38A55A}" destId="{8FAA7C05-D607-4616-AA15-13639675960A}" srcOrd="1" destOrd="0" presId="urn:microsoft.com/office/officeart/2005/8/layout/process4"/>
    <dgm:cxn modelId="{985626AA-A68E-4625-91A3-B9FE327B00F5}" type="presOf" srcId="{81D7D159-D2A9-42BD-848E-21250A932B97}" destId="{2B2263D5-A1F5-4EE3-A68D-D6FFB6BCC451}" srcOrd="0" destOrd="2" presId="urn:microsoft.com/office/officeart/2005/8/layout/process4"/>
    <dgm:cxn modelId="{633CE5C5-91E3-400D-8973-838640D503A5}" type="presOf" srcId="{31DEFED1-A198-4D09-AC35-AA910741B117}" destId="{9144BF01-4BA3-447D-B60A-7E17D784500C}" srcOrd="0" destOrd="0" presId="urn:microsoft.com/office/officeart/2005/8/layout/process4"/>
    <dgm:cxn modelId="{D6D408D3-0408-44CC-818E-969201F10386}" srcId="{483BB630-C78C-47CA-A5F7-B3A76EC7CF6F}" destId="{8D30B2E4-25E4-47F6-9368-E03527B75D47}" srcOrd="1" destOrd="0" parTransId="{4B1CE01E-BA0E-4D9C-B108-AA9CA2C860BF}" sibTransId="{F5057BE4-55C8-4820-9DE0-0DF85FBF8903}"/>
    <dgm:cxn modelId="{1A5E1AE1-B640-43DF-8EBC-0E3CB064DC46}" srcId="{0E6F584D-3D53-485D-8941-EFA7880CD1CE}" destId="{D4F450BB-2265-45B4-B998-1D228E3909E6}" srcOrd="2" destOrd="0" parTransId="{E3DD3771-B72D-4E3B-907E-BFDC64EA32A5}" sibTransId="{760FD9EF-8996-4332-AF18-814BAA6A9FD3}"/>
    <dgm:cxn modelId="{BDC350E1-D108-4EB0-BE8F-B161D88A82E7}" type="presOf" srcId="{124CDBCF-713B-4132-990A-F860445E6CDD}" destId="{2B2263D5-A1F5-4EE3-A68D-D6FFB6BCC451}" srcOrd="0" destOrd="3" presId="urn:microsoft.com/office/officeart/2005/8/layout/process4"/>
    <dgm:cxn modelId="{02CCA8E1-F408-42CC-9867-AFA4F3CCEA52}" type="presOf" srcId="{5F5F9AD6-F10A-41DE-A21B-8E1386F47A49}" destId="{5766D949-78B5-447F-957F-5117265ADAB4}" srcOrd="0" destOrd="1" presId="urn:microsoft.com/office/officeart/2005/8/layout/process4"/>
    <dgm:cxn modelId="{2D6250E9-AC85-4BC2-977C-11DA7208C6B6}" type="presOf" srcId="{483BB630-C78C-47CA-A5F7-B3A76EC7CF6F}" destId="{5F3AF2AE-C1B1-4317-A4A8-8A440D225132}" srcOrd="1" destOrd="0" presId="urn:microsoft.com/office/officeart/2005/8/layout/process4"/>
    <dgm:cxn modelId="{AC15A9EC-6B20-4273-9549-1AA86BFBE63F}" srcId="{8D30B2E4-25E4-47F6-9368-E03527B75D47}" destId="{81D7D159-D2A9-42BD-848E-21250A932B97}" srcOrd="1" destOrd="0" parTransId="{5D4B003E-D78E-40C1-AD91-E6B5A38B923E}" sibTransId="{0B1FBBD1-BFC3-424D-BC19-0F95A3E8E505}"/>
    <dgm:cxn modelId="{17B580EE-FD14-49A6-BFA5-1BCA50068659}" type="presOf" srcId="{5913A914-5F94-4E88-A27E-51C75A6D35A2}" destId="{10198A0A-E076-43C8-BC56-7BBE1ABD0939}" srcOrd="0" destOrd="4" presId="urn:microsoft.com/office/officeart/2005/8/layout/process4"/>
    <dgm:cxn modelId="{616F48EF-F508-4B5E-8AD7-F9293EA145C5}" srcId="{2ED8BF09-B720-4984-B0C5-CF336D8AECB9}" destId="{0230AB5B-4D69-44D4-B3E9-8911805BE528}" srcOrd="1" destOrd="0" parTransId="{D6A6E115-400A-409C-9FF0-72D8FAFFC1D4}" sibTransId="{7493BCAC-3788-43CE-9BE9-BBFD5D9EF03F}"/>
    <dgm:cxn modelId="{DE68DDF6-7F3C-474A-89DD-1A171B46E5B3}" type="presOf" srcId="{66A18F84-7968-4D73-ABA3-7E2FA91FB5E0}" destId="{16786207-6399-4914-972B-1C0D28BA286E}" srcOrd="1" destOrd="0" presId="urn:microsoft.com/office/officeart/2005/8/layout/process4"/>
    <dgm:cxn modelId="{8D52E4F6-8E3C-40F1-A917-16934B318881}" type="presOf" srcId="{D65313D6-3CEC-4F8B-8785-13D45C6F94CB}" destId="{5766D949-78B5-447F-957F-5117265ADAB4}" srcOrd="0" destOrd="4" presId="urn:microsoft.com/office/officeart/2005/8/layout/process4"/>
    <dgm:cxn modelId="{F56955F7-D421-4D73-8CB5-FCDAF1EC1CC8}" type="presOf" srcId="{454D9BE5-93AB-4633-9271-8FC63A68DF10}" destId="{5766D949-78B5-447F-957F-5117265ADAB4}" srcOrd="0" destOrd="2" presId="urn:microsoft.com/office/officeart/2005/8/layout/process4"/>
    <dgm:cxn modelId="{3089D0F7-1569-4566-9866-7D4E2B46FA0E}" srcId="{0956823D-281C-404A-898E-98294D38A55A}" destId="{2ED8BF09-B720-4984-B0C5-CF336D8AECB9}" srcOrd="1" destOrd="0" parTransId="{163A2613-8679-4B11-A1CB-343E387AA0CD}" sibTransId="{BB14E37D-FF6B-49FF-8A6D-95F5E3B71E7F}"/>
    <dgm:cxn modelId="{A3416FFB-D8AA-40F8-A372-6C9C1E8A068A}" srcId="{0E6F584D-3D53-485D-8941-EFA7880CD1CE}" destId="{D65313D6-3CEC-4F8B-8785-13D45C6F94CB}" srcOrd="3" destOrd="0" parTransId="{C5049A5B-8631-4312-9D83-1EA854EBCCF9}" sibTransId="{3F0B732F-F1AD-49C9-B9A7-C96C2E5BC11F}"/>
    <dgm:cxn modelId="{4AB924FD-319F-444E-9C1B-89C61492728C}" type="presOf" srcId="{2ED8BF09-B720-4984-B0C5-CF336D8AECB9}" destId="{10198A0A-E076-43C8-BC56-7BBE1ABD0939}" srcOrd="0" destOrd="0" presId="urn:microsoft.com/office/officeart/2005/8/layout/process4"/>
    <dgm:cxn modelId="{06F6F69E-0686-4077-955B-419347B719A1}" type="presParOf" srcId="{9E0D0EAA-A3F0-4E2A-AE6B-62D725F7BC6A}" destId="{5F0D0549-7A1B-4DED-82B6-25631DE1E5A4}" srcOrd="0" destOrd="0" presId="urn:microsoft.com/office/officeart/2005/8/layout/process4"/>
    <dgm:cxn modelId="{292CC76B-5633-4674-B523-ADA264852217}" type="presParOf" srcId="{5F0D0549-7A1B-4DED-82B6-25631DE1E5A4}" destId="{019B4241-970A-4D92-AD3F-A78C79DD7B23}" srcOrd="0" destOrd="0" presId="urn:microsoft.com/office/officeart/2005/8/layout/process4"/>
    <dgm:cxn modelId="{8D2746D2-044E-4E95-A530-F410A811F6CF}" type="presParOf" srcId="{5F0D0549-7A1B-4DED-82B6-25631DE1E5A4}" destId="{16786207-6399-4914-972B-1C0D28BA286E}" srcOrd="1" destOrd="0" presId="urn:microsoft.com/office/officeart/2005/8/layout/process4"/>
    <dgm:cxn modelId="{1F05AE1A-5CB0-4AC6-843F-A5B0B61B54FB}" type="presParOf" srcId="{5F0D0549-7A1B-4DED-82B6-25631DE1E5A4}" destId="{E6B56F0E-8501-4B6B-A4C7-38F14C37B47B}" srcOrd="2" destOrd="0" presId="urn:microsoft.com/office/officeart/2005/8/layout/process4"/>
    <dgm:cxn modelId="{D7D70130-9470-48C5-8EB6-024AC2B96AB6}" type="presParOf" srcId="{E6B56F0E-8501-4B6B-A4C7-38F14C37B47B}" destId="{1A846F85-0674-4B99-9324-83CFB94B8006}" srcOrd="0" destOrd="0" presId="urn:microsoft.com/office/officeart/2005/8/layout/process4"/>
    <dgm:cxn modelId="{E38ED435-44EF-4E67-BF64-B08C6AD656B0}" type="presParOf" srcId="{E6B56F0E-8501-4B6B-A4C7-38F14C37B47B}" destId="{5766D949-78B5-447F-957F-5117265ADAB4}" srcOrd="1" destOrd="0" presId="urn:microsoft.com/office/officeart/2005/8/layout/process4"/>
    <dgm:cxn modelId="{B1A4B938-0571-4343-9FBB-9B0689DC798D}" type="presParOf" srcId="{9E0D0EAA-A3F0-4E2A-AE6B-62D725F7BC6A}" destId="{D05334F6-372A-4DF1-A30F-54BBD8CD28D6}" srcOrd="1" destOrd="0" presId="urn:microsoft.com/office/officeart/2005/8/layout/process4"/>
    <dgm:cxn modelId="{0A131EA7-5A41-42CF-A5DE-0893FE5B9A87}" type="presParOf" srcId="{9E0D0EAA-A3F0-4E2A-AE6B-62D725F7BC6A}" destId="{3F2A6A5C-D634-4AB2-A4D4-772EBA366014}" srcOrd="2" destOrd="0" presId="urn:microsoft.com/office/officeart/2005/8/layout/process4"/>
    <dgm:cxn modelId="{FC9BD6CC-2908-47AF-88C9-B40C5CD0FE8F}" type="presParOf" srcId="{3F2A6A5C-D634-4AB2-A4D4-772EBA366014}" destId="{013DEDAE-BF45-4A76-A75E-BF937D757A61}" srcOrd="0" destOrd="0" presId="urn:microsoft.com/office/officeart/2005/8/layout/process4"/>
    <dgm:cxn modelId="{90963224-82CD-496D-8ACF-A3B4FDA59EAC}" type="presParOf" srcId="{3F2A6A5C-D634-4AB2-A4D4-772EBA366014}" destId="{8FAA7C05-D607-4616-AA15-13639675960A}" srcOrd="1" destOrd="0" presId="urn:microsoft.com/office/officeart/2005/8/layout/process4"/>
    <dgm:cxn modelId="{C169F71C-7CFB-4495-889A-C4E3BF651B89}" type="presParOf" srcId="{3F2A6A5C-D634-4AB2-A4D4-772EBA366014}" destId="{11E3ACD3-F8A0-4122-9A7B-3A5077DDFBF4}" srcOrd="2" destOrd="0" presId="urn:microsoft.com/office/officeart/2005/8/layout/process4"/>
    <dgm:cxn modelId="{A7911557-BD13-4F4A-A2D8-86BE96DB8640}" type="presParOf" srcId="{11E3ACD3-F8A0-4122-9A7B-3A5077DDFBF4}" destId="{48E56982-575B-4781-81F2-9F2B4D747081}" srcOrd="0" destOrd="0" presId="urn:microsoft.com/office/officeart/2005/8/layout/process4"/>
    <dgm:cxn modelId="{D9D66130-7AF2-423B-AC43-BBCC0C9BAF90}" type="presParOf" srcId="{11E3ACD3-F8A0-4122-9A7B-3A5077DDFBF4}" destId="{10198A0A-E076-43C8-BC56-7BBE1ABD0939}" srcOrd="1" destOrd="0" presId="urn:microsoft.com/office/officeart/2005/8/layout/process4"/>
    <dgm:cxn modelId="{A6BBBA8B-718E-480D-95A2-C09631BB75DD}" type="presParOf" srcId="{9E0D0EAA-A3F0-4E2A-AE6B-62D725F7BC6A}" destId="{DB58D45F-30A7-4758-A4F7-0036D56A08C3}" srcOrd="3" destOrd="0" presId="urn:microsoft.com/office/officeart/2005/8/layout/process4"/>
    <dgm:cxn modelId="{DA99E705-B2D9-4E94-B38A-5519E4CA637D}" type="presParOf" srcId="{9E0D0EAA-A3F0-4E2A-AE6B-62D725F7BC6A}" destId="{547897CC-DE1D-40A2-8259-0EA25A274A7C}" srcOrd="4" destOrd="0" presId="urn:microsoft.com/office/officeart/2005/8/layout/process4"/>
    <dgm:cxn modelId="{571EA679-71FD-4652-A173-9E880A14F851}" type="presParOf" srcId="{547897CC-DE1D-40A2-8259-0EA25A274A7C}" destId="{01DD8686-A36F-42F0-ABB7-67A2CE7FDC6B}" srcOrd="0" destOrd="0" presId="urn:microsoft.com/office/officeart/2005/8/layout/process4"/>
    <dgm:cxn modelId="{9298DEB0-2BC7-434E-810D-E4C5D30E33A1}" type="presParOf" srcId="{547897CC-DE1D-40A2-8259-0EA25A274A7C}" destId="{5F3AF2AE-C1B1-4317-A4A8-8A440D225132}" srcOrd="1" destOrd="0" presId="urn:microsoft.com/office/officeart/2005/8/layout/process4"/>
    <dgm:cxn modelId="{5EAF13B5-6F09-4487-9C9C-40E37B8B91CF}" type="presParOf" srcId="{547897CC-DE1D-40A2-8259-0EA25A274A7C}" destId="{9889ED2F-7A6F-48B5-906C-D3F2E1160995}" srcOrd="2" destOrd="0" presId="urn:microsoft.com/office/officeart/2005/8/layout/process4"/>
    <dgm:cxn modelId="{FD4D4099-E79E-40A0-8157-B95EC41CBD1F}" type="presParOf" srcId="{9889ED2F-7A6F-48B5-906C-D3F2E1160995}" destId="{9144BF01-4BA3-447D-B60A-7E17D784500C}" srcOrd="0" destOrd="0" presId="urn:microsoft.com/office/officeart/2005/8/layout/process4"/>
    <dgm:cxn modelId="{945D7E52-8ABD-4B5D-AB4A-398298520621}" type="presParOf" srcId="{9889ED2F-7A6F-48B5-906C-D3F2E1160995}" destId="{2B2263D5-A1F5-4EE3-A68D-D6FFB6BCC45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CBDAE-6D68-4CEF-B56A-7827C718425A}" type="doc">
      <dgm:prSet loTypeId="urn:microsoft.com/office/officeart/2005/8/layout/equation2" loCatId="process" qsTypeId="urn:microsoft.com/office/officeart/2005/8/quickstyle/simple1" qsCatId="simple" csTypeId="urn:microsoft.com/office/officeart/2005/8/colors/accent0_3" csCatId="mainScheme" phldr="1"/>
      <dgm:spPr/>
    </dgm:pt>
    <dgm:pt modelId="{86898091-FAC8-4909-938A-41B6F92CBED2}">
      <dgm:prSet phldrT="[Text]" custT="1"/>
      <dgm:spPr/>
      <dgm:t>
        <a:bodyPr/>
        <a:lstStyle/>
        <a:p>
          <a:pPr>
            <a:buFont typeface="Arial" panose="020B0604020202020204" pitchFamily="34" charset="0"/>
            <a:buNone/>
          </a:pPr>
          <a:r>
            <a:rPr lang="en-GB" altLang="en-US" sz="2000" dirty="0">
              <a:latin typeface="Arial" panose="020B0604020202020204" pitchFamily="34" charset="0"/>
            </a:rPr>
            <a:t>Food for Life in schools – Education</a:t>
          </a:r>
          <a:endParaRPr lang="en-GB" sz="2000" dirty="0"/>
        </a:p>
      </dgm:t>
    </dgm:pt>
    <dgm:pt modelId="{C8D4EC93-1BBB-4D1A-BDE4-52F595E6D361}" type="parTrans" cxnId="{DD2695C9-A244-4266-A9C9-CEE19F394E1B}">
      <dgm:prSet/>
      <dgm:spPr/>
      <dgm:t>
        <a:bodyPr/>
        <a:lstStyle/>
        <a:p>
          <a:endParaRPr lang="en-GB"/>
        </a:p>
      </dgm:t>
    </dgm:pt>
    <dgm:pt modelId="{96AA1EA9-01D7-4DD3-AEDD-40AE6029E766}" type="sibTrans" cxnId="{DD2695C9-A244-4266-A9C9-CEE19F394E1B}">
      <dgm:prSet/>
      <dgm:spPr/>
      <dgm:t>
        <a:bodyPr/>
        <a:lstStyle/>
        <a:p>
          <a:endParaRPr lang="en-GB"/>
        </a:p>
      </dgm:t>
    </dgm:pt>
    <dgm:pt modelId="{1F07842E-D6D6-499F-A392-E4AF7CEC076B}">
      <dgm:prSet phldrT="[Text]" custT="1"/>
      <dgm:spPr/>
      <dgm:t>
        <a:bodyPr/>
        <a:lstStyle/>
        <a:p>
          <a:pPr>
            <a:buFont typeface="Arial" panose="020B0604020202020204" pitchFamily="34" charset="0"/>
            <a:buNone/>
          </a:pPr>
          <a:r>
            <a:rPr lang="en-GB" altLang="en-US" sz="2000" dirty="0">
              <a:latin typeface="Arial" panose="020B0604020202020204" pitchFamily="34" charset="0"/>
            </a:rPr>
            <a:t>Food for Life Served Here – Consumption</a:t>
          </a:r>
          <a:endParaRPr lang="en-GB" sz="2000" dirty="0"/>
        </a:p>
      </dgm:t>
    </dgm:pt>
    <dgm:pt modelId="{770674D3-0E96-4E93-B0EA-0872618A6A33}" type="parTrans" cxnId="{BDE43E05-1B81-415F-8C54-1AE6BCB547C8}">
      <dgm:prSet/>
      <dgm:spPr/>
      <dgm:t>
        <a:bodyPr/>
        <a:lstStyle/>
        <a:p>
          <a:endParaRPr lang="en-GB"/>
        </a:p>
      </dgm:t>
    </dgm:pt>
    <dgm:pt modelId="{12EB2781-D17F-43AD-B857-25EB6B81B138}" type="sibTrans" cxnId="{BDE43E05-1B81-415F-8C54-1AE6BCB547C8}">
      <dgm:prSet/>
      <dgm:spPr/>
      <dgm:t>
        <a:bodyPr/>
        <a:lstStyle/>
        <a:p>
          <a:endParaRPr lang="en-GB"/>
        </a:p>
      </dgm:t>
    </dgm:pt>
    <dgm:pt modelId="{40AFD1AB-FBE9-4F52-8AE8-340D1845346E}">
      <dgm:prSet phldrT="[Text]" custT="1"/>
      <dgm:spPr/>
      <dgm:t>
        <a:bodyPr/>
        <a:lstStyle/>
        <a:p>
          <a:r>
            <a:rPr lang="en-GB" altLang="en-US" sz="2000" dirty="0">
              <a:latin typeface="Arial" panose="020B0604020202020204" pitchFamily="34" charset="0"/>
            </a:rPr>
            <a:t>Universal nutrition, informed future consumers and partnership approach to driving up social, environmental and economic food outcomes.</a:t>
          </a:r>
          <a:endParaRPr lang="en-GB" sz="2000" dirty="0"/>
        </a:p>
      </dgm:t>
    </dgm:pt>
    <dgm:pt modelId="{465B505B-190D-42F4-B991-E5D03812DB2B}" type="parTrans" cxnId="{BF45F135-C170-4169-AE07-A1753793DA11}">
      <dgm:prSet/>
      <dgm:spPr/>
      <dgm:t>
        <a:bodyPr/>
        <a:lstStyle/>
        <a:p>
          <a:endParaRPr lang="en-GB"/>
        </a:p>
      </dgm:t>
    </dgm:pt>
    <dgm:pt modelId="{5F469F91-011F-49F7-B34E-FAC3E00E6CD1}" type="sibTrans" cxnId="{BF45F135-C170-4169-AE07-A1753793DA11}">
      <dgm:prSet/>
      <dgm:spPr/>
      <dgm:t>
        <a:bodyPr/>
        <a:lstStyle/>
        <a:p>
          <a:endParaRPr lang="en-GB"/>
        </a:p>
      </dgm:t>
    </dgm:pt>
    <dgm:pt modelId="{3EBDBA03-E471-4C0E-A191-E5F647E0AED8}">
      <dgm:prSet/>
      <dgm:spPr/>
      <dgm:t>
        <a:bodyPr/>
        <a:lstStyle/>
        <a:p>
          <a:pPr>
            <a:buFont typeface="Arial" panose="020B0604020202020204" pitchFamily="34" charset="0"/>
            <a:buNone/>
          </a:pPr>
          <a:r>
            <a:rPr lang="en-GB" altLang="en-US" dirty="0">
              <a:latin typeface="Arial" panose="020B0604020202020204" pitchFamily="34" charset="0"/>
            </a:rPr>
            <a:t>Regenerative local supply – Production</a:t>
          </a:r>
        </a:p>
      </dgm:t>
    </dgm:pt>
    <dgm:pt modelId="{F4A4A8BD-62D5-4D1D-9B16-D5CCFFFECBD4}" type="parTrans" cxnId="{942FD112-754A-4AF9-ACDE-323B1940AAB5}">
      <dgm:prSet/>
      <dgm:spPr/>
      <dgm:t>
        <a:bodyPr/>
        <a:lstStyle/>
        <a:p>
          <a:endParaRPr lang="en-GB"/>
        </a:p>
      </dgm:t>
    </dgm:pt>
    <dgm:pt modelId="{8CA73C71-CE68-439B-A401-5BD87455097F}" type="sibTrans" cxnId="{942FD112-754A-4AF9-ACDE-323B1940AAB5}">
      <dgm:prSet/>
      <dgm:spPr/>
      <dgm:t>
        <a:bodyPr/>
        <a:lstStyle/>
        <a:p>
          <a:endParaRPr lang="en-GB"/>
        </a:p>
      </dgm:t>
    </dgm:pt>
    <dgm:pt modelId="{835F5C0F-9CE8-4CFD-AB23-7E5065DCCC8D}" type="pres">
      <dgm:prSet presAssocID="{DADCBDAE-6D68-4CEF-B56A-7827C718425A}" presName="Name0" presStyleCnt="0">
        <dgm:presLayoutVars>
          <dgm:dir/>
          <dgm:resizeHandles val="exact"/>
        </dgm:presLayoutVars>
      </dgm:prSet>
      <dgm:spPr/>
    </dgm:pt>
    <dgm:pt modelId="{D039E808-FE3B-4F05-AACE-E05242BCEDA6}" type="pres">
      <dgm:prSet presAssocID="{DADCBDAE-6D68-4CEF-B56A-7827C718425A}" presName="vNodes" presStyleCnt="0"/>
      <dgm:spPr/>
    </dgm:pt>
    <dgm:pt modelId="{C77A0A4A-2DAE-4B5A-83DE-1F168DBE8F55}" type="pres">
      <dgm:prSet presAssocID="{86898091-FAC8-4909-938A-41B6F92CBED2}" presName="node" presStyleLbl="node1" presStyleIdx="0" presStyleCnt="4" custScaleX="228801" custScaleY="99451">
        <dgm:presLayoutVars>
          <dgm:bulletEnabled val="1"/>
        </dgm:presLayoutVars>
      </dgm:prSet>
      <dgm:spPr/>
    </dgm:pt>
    <dgm:pt modelId="{4591A669-E307-4800-8D64-4CD87CC638E1}" type="pres">
      <dgm:prSet presAssocID="{96AA1EA9-01D7-4DD3-AEDD-40AE6029E766}" presName="spacerT" presStyleCnt="0"/>
      <dgm:spPr/>
    </dgm:pt>
    <dgm:pt modelId="{E3001063-E4CE-408B-B55A-218BA2037D60}" type="pres">
      <dgm:prSet presAssocID="{96AA1EA9-01D7-4DD3-AEDD-40AE6029E766}" presName="sibTrans" presStyleLbl="sibTrans2D1" presStyleIdx="0" presStyleCnt="3"/>
      <dgm:spPr/>
    </dgm:pt>
    <dgm:pt modelId="{29A0076F-7405-4509-B8F4-E4371954C866}" type="pres">
      <dgm:prSet presAssocID="{96AA1EA9-01D7-4DD3-AEDD-40AE6029E766}" presName="spacerB" presStyleCnt="0"/>
      <dgm:spPr/>
    </dgm:pt>
    <dgm:pt modelId="{C4EBA1F2-5AC7-46C9-9D1A-D51A75ACAB67}" type="pres">
      <dgm:prSet presAssocID="{1F07842E-D6D6-499F-A392-E4AF7CEC076B}" presName="node" presStyleLbl="node1" presStyleIdx="1" presStyleCnt="4" custScaleX="225334" custScaleY="96025">
        <dgm:presLayoutVars>
          <dgm:bulletEnabled val="1"/>
        </dgm:presLayoutVars>
      </dgm:prSet>
      <dgm:spPr/>
    </dgm:pt>
    <dgm:pt modelId="{303FA809-57BF-4892-8A07-8E61B9710BC4}" type="pres">
      <dgm:prSet presAssocID="{12EB2781-D17F-43AD-B857-25EB6B81B138}" presName="spacerT" presStyleCnt="0"/>
      <dgm:spPr/>
    </dgm:pt>
    <dgm:pt modelId="{B70C0C06-C4F3-492D-AA7B-7FB5A4AA8615}" type="pres">
      <dgm:prSet presAssocID="{12EB2781-D17F-43AD-B857-25EB6B81B138}" presName="sibTrans" presStyleLbl="sibTrans2D1" presStyleIdx="1" presStyleCnt="3"/>
      <dgm:spPr/>
    </dgm:pt>
    <dgm:pt modelId="{BE3D0A9C-950F-4DED-90EA-1C011D2EBC14}" type="pres">
      <dgm:prSet presAssocID="{12EB2781-D17F-43AD-B857-25EB6B81B138}" presName="spacerB" presStyleCnt="0"/>
      <dgm:spPr/>
    </dgm:pt>
    <dgm:pt modelId="{57758766-6664-473D-A8E9-33ADCBBA3C47}" type="pres">
      <dgm:prSet presAssocID="{3EBDBA03-E471-4C0E-A191-E5F647E0AED8}" presName="node" presStyleLbl="node1" presStyleIdx="2" presStyleCnt="4" custScaleX="223580" custScaleY="103250">
        <dgm:presLayoutVars>
          <dgm:bulletEnabled val="1"/>
        </dgm:presLayoutVars>
      </dgm:prSet>
      <dgm:spPr/>
    </dgm:pt>
    <dgm:pt modelId="{15A00CBC-2469-4567-AB63-810BDFF07C5B}" type="pres">
      <dgm:prSet presAssocID="{DADCBDAE-6D68-4CEF-B56A-7827C718425A}" presName="sibTransLast" presStyleLbl="sibTrans2D1" presStyleIdx="2" presStyleCnt="3"/>
      <dgm:spPr/>
    </dgm:pt>
    <dgm:pt modelId="{1139D98D-24F7-437E-BF17-2A3374B3E0C7}" type="pres">
      <dgm:prSet presAssocID="{DADCBDAE-6D68-4CEF-B56A-7827C718425A}" presName="connectorText" presStyleLbl="sibTrans2D1" presStyleIdx="2" presStyleCnt="3"/>
      <dgm:spPr/>
    </dgm:pt>
    <dgm:pt modelId="{6B9FAEAE-C5B7-4070-909C-2B5817E23E11}" type="pres">
      <dgm:prSet presAssocID="{DADCBDAE-6D68-4CEF-B56A-7827C718425A}" presName="lastNode" presStyleLbl="node1" presStyleIdx="3" presStyleCnt="4" custScaleX="135747" custScaleY="134404" custLinFactNeighborX="38771" custLinFactNeighborY="195">
        <dgm:presLayoutVars>
          <dgm:bulletEnabled val="1"/>
        </dgm:presLayoutVars>
      </dgm:prSet>
      <dgm:spPr/>
    </dgm:pt>
  </dgm:ptLst>
  <dgm:cxnLst>
    <dgm:cxn modelId="{BDE43E05-1B81-415F-8C54-1AE6BCB547C8}" srcId="{DADCBDAE-6D68-4CEF-B56A-7827C718425A}" destId="{1F07842E-D6D6-499F-A392-E4AF7CEC076B}" srcOrd="1" destOrd="0" parTransId="{770674D3-0E96-4E93-B0EA-0872618A6A33}" sibTransId="{12EB2781-D17F-43AD-B857-25EB6B81B138}"/>
    <dgm:cxn modelId="{942FD112-754A-4AF9-ACDE-323B1940AAB5}" srcId="{DADCBDAE-6D68-4CEF-B56A-7827C718425A}" destId="{3EBDBA03-E471-4C0E-A191-E5F647E0AED8}" srcOrd="2" destOrd="0" parTransId="{F4A4A8BD-62D5-4D1D-9B16-D5CCFFFECBD4}" sibTransId="{8CA73C71-CE68-439B-A401-5BD87455097F}"/>
    <dgm:cxn modelId="{36A80C17-DBAA-49BE-9516-CD5C4A2BFE8D}" type="presOf" srcId="{12EB2781-D17F-43AD-B857-25EB6B81B138}" destId="{B70C0C06-C4F3-492D-AA7B-7FB5A4AA8615}" srcOrd="0" destOrd="0" presId="urn:microsoft.com/office/officeart/2005/8/layout/equation2"/>
    <dgm:cxn modelId="{6550A120-7812-4E7B-9532-7708D19C7957}" type="presOf" srcId="{8CA73C71-CE68-439B-A401-5BD87455097F}" destId="{15A00CBC-2469-4567-AB63-810BDFF07C5B}" srcOrd="0" destOrd="0" presId="urn:microsoft.com/office/officeart/2005/8/layout/equation2"/>
    <dgm:cxn modelId="{95C3C825-5CE1-4F1E-8211-F2744FE1CF83}" type="presOf" srcId="{40AFD1AB-FBE9-4F52-8AE8-340D1845346E}" destId="{6B9FAEAE-C5B7-4070-909C-2B5817E23E11}" srcOrd="0" destOrd="0" presId="urn:microsoft.com/office/officeart/2005/8/layout/equation2"/>
    <dgm:cxn modelId="{BF45F135-C170-4169-AE07-A1753793DA11}" srcId="{DADCBDAE-6D68-4CEF-B56A-7827C718425A}" destId="{40AFD1AB-FBE9-4F52-8AE8-340D1845346E}" srcOrd="3" destOrd="0" parTransId="{465B505B-190D-42F4-B991-E5D03812DB2B}" sibTransId="{5F469F91-011F-49F7-B34E-FAC3E00E6CD1}"/>
    <dgm:cxn modelId="{4F9A425F-1B83-4584-8E47-7FD3CABF508D}" type="presOf" srcId="{8CA73C71-CE68-439B-A401-5BD87455097F}" destId="{1139D98D-24F7-437E-BF17-2A3374B3E0C7}" srcOrd="1" destOrd="0" presId="urn:microsoft.com/office/officeart/2005/8/layout/equation2"/>
    <dgm:cxn modelId="{40B3457A-211E-4D94-87F6-40668DD0B195}" type="presOf" srcId="{DADCBDAE-6D68-4CEF-B56A-7827C718425A}" destId="{835F5C0F-9CE8-4CFD-AB23-7E5065DCCC8D}" srcOrd="0" destOrd="0" presId="urn:microsoft.com/office/officeart/2005/8/layout/equation2"/>
    <dgm:cxn modelId="{C9432084-9BD2-49CE-A8C4-2E3FFC9C2AAF}" type="presOf" srcId="{96AA1EA9-01D7-4DD3-AEDD-40AE6029E766}" destId="{E3001063-E4CE-408B-B55A-218BA2037D60}" srcOrd="0" destOrd="0" presId="urn:microsoft.com/office/officeart/2005/8/layout/equation2"/>
    <dgm:cxn modelId="{94DF93AE-6091-4478-9193-AD219B716A85}" type="presOf" srcId="{86898091-FAC8-4909-938A-41B6F92CBED2}" destId="{C77A0A4A-2DAE-4B5A-83DE-1F168DBE8F55}" srcOrd="0" destOrd="0" presId="urn:microsoft.com/office/officeart/2005/8/layout/equation2"/>
    <dgm:cxn modelId="{C9615FBA-C359-4FA6-BCD7-6CE7B50AAD8E}" type="presOf" srcId="{3EBDBA03-E471-4C0E-A191-E5F647E0AED8}" destId="{57758766-6664-473D-A8E9-33ADCBBA3C47}" srcOrd="0" destOrd="0" presId="urn:microsoft.com/office/officeart/2005/8/layout/equation2"/>
    <dgm:cxn modelId="{DD2695C9-A244-4266-A9C9-CEE19F394E1B}" srcId="{DADCBDAE-6D68-4CEF-B56A-7827C718425A}" destId="{86898091-FAC8-4909-938A-41B6F92CBED2}" srcOrd="0" destOrd="0" parTransId="{C8D4EC93-1BBB-4D1A-BDE4-52F595E6D361}" sibTransId="{96AA1EA9-01D7-4DD3-AEDD-40AE6029E766}"/>
    <dgm:cxn modelId="{D38158F1-BA4D-4882-AAAE-2B4007797D58}" type="presOf" srcId="{1F07842E-D6D6-499F-A392-E4AF7CEC076B}" destId="{C4EBA1F2-5AC7-46C9-9D1A-D51A75ACAB67}" srcOrd="0" destOrd="0" presId="urn:microsoft.com/office/officeart/2005/8/layout/equation2"/>
    <dgm:cxn modelId="{B57D22BC-63F5-4CE9-9640-77BEB6DCE4FC}" type="presParOf" srcId="{835F5C0F-9CE8-4CFD-AB23-7E5065DCCC8D}" destId="{D039E808-FE3B-4F05-AACE-E05242BCEDA6}" srcOrd="0" destOrd="0" presId="urn:microsoft.com/office/officeart/2005/8/layout/equation2"/>
    <dgm:cxn modelId="{BD493AC4-54F1-46FF-A1D5-B2103647EB13}" type="presParOf" srcId="{D039E808-FE3B-4F05-AACE-E05242BCEDA6}" destId="{C77A0A4A-2DAE-4B5A-83DE-1F168DBE8F55}" srcOrd="0" destOrd="0" presId="urn:microsoft.com/office/officeart/2005/8/layout/equation2"/>
    <dgm:cxn modelId="{8E57AA14-2A2C-4071-9506-E074050D0B5E}" type="presParOf" srcId="{D039E808-FE3B-4F05-AACE-E05242BCEDA6}" destId="{4591A669-E307-4800-8D64-4CD87CC638E1}" srcOrd="1" destOrd="0" presId="urn:microsoft.com/office/officeart/2005/8/layout/equation2"/>
    <dgm:cxn modelId="{6D4C65CC-0440-4C99-8CF5-CA14B4E45F83}" type="presParOf" srcId="{D039E808-FE3B-4F05-AACE-E05242BCEDA6}" destId="{E3001063-E4CE-408B-B55A-218BA2037D60}" srcOrd="2" destOrd="0" presId="urn:microsoft.com/office/officeart/2005/8/layout/equation2"/>
    <dgm:cxn modelId="{1DE220E9-4CDF-41B8-95DB-9E435449B920}" type="presParOf" srcId="{D039E808-FE3B-4F05-AACE-E05242BCEDA6}" destId="{29A0076F-7405-4509-B8F4-E4371954C866}" srcOrd="3" destOrd="0" presId="urn:microsoft.com/office/officeart/2005/8/layout/equation2"/>
    <dgm:cxn modelId="{4FCD4C24-76DC-40AE-9448-FBB001D53E23}" type="presParOf" srcId="{D039E808-FE3B-4F05-AACE-E05242BCEDA6}" destId="{C4EBA1F2-5AC7-46C9-9D1A-D51A75ACAB67}" srcOrd="4" destOrd="0" presId="urn:microsoft.com/office/officeart/2005/8/layout/equation2"/>
    <dgm:cxn modelId="{E3461779-1431-400A-8CD7-9E2ABF0A454A}" type="presParOf" srcId="{D039E808-FE3B-4F05-AACE-E05242BCEDA6}" destId="{303FA809-57BF-4892-8A07-8E61B9710BC4}" srcOrd="5" destOrd="0" presId="urn:microsoft.com/office/officeart/2005/8/layout/equation2"/>
    <dgm:cxn modelId="{8210084B-AD74-4EF6-868C-74070BCCB3F9}" type="presParOf" srcId="{D039E808-FE3B-4F05-AACE-E05242BCEDA6}" destId="{B70C0C06-C4F3-492D-AA7B-7FB5A4AA8615}" srcOrd="6" destOrd="0" presId="urn:microsoft.com/office/officeart/2005/8/layout/equation2"/>
    <dgm:cxn modelId="{CE96A886-B68B-44C9-84B4-CDD13FED960D}" type="presParOf" srcId="{D039E808-FE3B-4F05-AACE-E05242BCEDA6}" destId="{BE3D0A9C-950F-4DED-90EA-1C011D2EBC14}" srcOrd="7" destOrd="0" presId="urn:microsoft.com/office/officeart/2005/8/layout/equation2"/>
    <dgm:cxn modelId="{FAB40BA1-D82F-4DBF-82CB-DD9A99A87044}" type="presParOf" srcId="{D039E808-FE3B-4F05-AACE-E05242BCEDA6}" destId="{57758766-6664-473D-A8E9-33ADCBBA3C47}" srcOrd="8" destOrd="0" presId="urn:microsoft.com/office/officeart/2005/8/layout/equation2"/>
    <dgm:cxn modelId="{1A78D375-4561-4ECF-85E0-C345DF8258C5}" type="presParOf" srcId="{835F5C0F-9CE8-4CFD-AB23-7E5065DCCC8D}" destId="{15A00CBC-2469-4567-AB63-810BDFF07C5B}" srcOrd="1" destOrd="0" presId="urn:microsoft.com/office/officeart/2005/8/layout/equation2"/>
    <dgm:cxn modelId="{29A49D11-DBE4-45DE-8F88-C4B258273A23}" type="presParOf" srcId="{15A00CBC-2469-4567-AB63-810BDFF07C5B}" destId="{1139D98D-24F7-437E-BF17-2A3374B3E0C7}" srcOrd="0" destOrd="0" presId="urn:microsoft.com/office/officeart/2005/8/layout/equation2"/>
    <dgm:cxn modelId="{C0378216-9666-4E50-85CC-FB928DB09B04}" type="presParOf" srcId="{835F5C0F-9CE8-4CFD-AB23-7E5065DCCC8D}" destId="{6B9FAEAE-C5B7-4070-909C-2B5817E23E1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86207-6399-4914-972B-1C0D28BA286E}">
      <dsp:nvSpPr>
        <dsp:cNvPr id="0" name=""/>
        <dsp:cNvSpPr/>
      </dsp:nvSpPr>
      <dsp:spPr>
        <a:xfrm>
          <a:off x="0" y="4075059"/>
          <a:ext cx="7488832" cy="1446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000"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t>Rung 3</a:t>
          </a:r>
        </a:p>
      </dsp:txBody>
      <dsp:txXfrm>
        <a:off x="0" y="4075059"/>
        <a:ext cx="7488832" cy="780918"/>
      </dsp:txXfrm>
    </dsp:sp>
    <dsp:sp modelId="{1A846F85-0674-4B99-9324-83CFB94B8006}">
      <dsp:nvSpPr>
        <dsp:cNvPr id="0" name=""/>
        <dsp:cNvSpPr/>
      </dsp:nvSpPr>
      <dsp:spPr>
        <a:xfrm>
          <a:off x="0" y="4506438"/>
          <a:ext cx="3744416" cy="11207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Supported but not necessarily coordinated. Common approaches locally developed and delivered.</a:t>
          </a:r>
        </a:p>
      </dsp:txBody>
      <dsp:txXfrm>
        <a:off x="0" y="4506438"/>
        <a:ext cx="3744416" cy="1120703"/>
      </dsp:txXfrm>
    </dsp:sp>
    <dsp:sp modelId="{5766D949-78B5-447F-957F-5117265ADAB4}">
      <dsp:nvSpPr>
        <dsp:cNvPr id="0" name=""/>
        <dsp:cNvSpPr/>
      </dsp:nvSpPr>
      <dsp:spPr>
        <a:xfrm>
          <a:off x="3744416" y="4480663"/>
          <a:ext cx="3744416" cy="1146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 tIns="2540" rIns="14224" bIns="2540" numCol="1" spcCol="1270" anchor="t" anchorCtr="0">
          <a:noAutofit/>
        </a:bodyPr>
        <a:lstStyle/>
        <a:p>
          <a:pPr marL="0" lvl="0" indent="0" algn="l" defTabSz="88900">
            <a:lnSpc>
              <a:spcPct val="90000"/>
            </a:lnSpc>
            <a:spcBef>
              <a:spcPct val="0"/>
            </a:spcBef>
            <a:spcAft>
              <a:spcPct val="35000"/>
            </a:spcAft>
            <a:buNone/>
          </a:pPr>
          <a:endParaRPr lang="en-GB" sz="200" kern="1200"/>
        </a:p>
        <a:p>
          <a:pPr marL="114300" lvl="1" indent="-114300" algn="l" defTabSz="622300">
            <a:lnSpc>
              <a:spcPct val="90000"/>
            </a:lnSpc>
            <a:spcBef>
              <a:spcPct val="0"/>
            </a:spcBef>
            <a:spcAft>
              <a:spcPct val="15000"/>
            </a:spcAft>
            <a:buChar char="•"/>
          </a:pPr>
          <a:r>
            <a:rPr lang="en-GB" sz="1400" kern="1200" dirty="0"/>
            <a:t>Food surplus/waste e.g. community fridge</a:t>
          </a:r>
        </a:p>
        <a:p>
          <a:pPr marL="114300" lvl="1" indent="-114300" algn="l" defTabSz="622300">
            <a:lnSpc>
              <a:spcPct val="90000"/>
            </a:lnSpc>
            <a:spcBef>
              <a:spcPct val="0"/>
            </a:spcBef>
            <a:spcAft>
              <a:spcPct val="15000"/>
            </a:spcAft>
            <a:buChar char="•"/>
          </a:pPr>
          <a:r>
            <a:rPr lang="en-GB" sz="1400" kern="1200" dirty="0"/>
            <a:t>Local food growing</a:t>
          </a:r>
        </a:p>
        <a:p>
          <a:pPr marL="114300" lvl="1" indent="-114300" algn="l" defTabSz="622300">
            <a:lnSpc>
              <a:spcPct val="90000"/>
            </a:lnSpc>
            <a:spcBef>
              <a:spcPct val="0"/>
            </a:spcBef>
            <a:spcAft>
              <a:spcPct val="15000"/>
            </a:spcAft>
            <a:buChar char="•"/>
          </a:pPr>
          <a:r>
            <a:rPr lang="en-GB" sz="1400" kern="1200" dirty="0"/>
            <a:t>Food sharing app's/advice</a:t>
          </a:r>
        </a:p>
        <a:p>
          <a:pPr marL="114300" lvl="1" indent="-114300" algn="l" defTabSz="622300">
            <a:lnSpc>
              <a:spcPct val="90000"/>
            </a:lnSpc>
            <a:spcBef>
              <a:spcPct val="0"/>
            </a:spcBef>
            <a:spcAft>
              <a:spcPct val="15000"/>
            </a:spcAft>
            <a:buChar char="•"/>
          </a:pPr>
          <a:r>
            <a:rPr lang="en-GB" sz="1400" kern="1200" dirty="0"/>
            <a:t>Planning and community development (e.g. local provision)</a:t>
          </a:r>
        </a:p>
      </dsp:txBody>
      <dsp:txXfrm>
        <a:off x="3744416" y="4480663"/>
        <a:ext cx="3744416" cy="1146478"/>
      </dsp:txXfrm>
    </dsp:sp>
    <dsp:sp modelId="{8FAA7C05-D607-4616-AA15-13639675960A}">
      <dsp:nvSpPr>
        <dsp:cNvPr id="0" name=""/>
        <dsp:cNvSpPr/>
      </dsp:nvSpPr>
      <dsp:spPr>
        <a:xfrm rot="10800000">
          <a:off x="0" y="1818698"/>
          <a:ext cx="7488832" cy="227095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000" rIns="170688" bIns="144000" numCol="1" spcCol="1270" anchor="t" anchorCtr="0">
          <a:noAutofit/>
        </a:bodyPr>
        <a:lstStyle/>
        <a:p>
          <a:pPr marL="0" lvl="0" indent="0" algn="ctr" defTabSz="1066800">
            <a:lnSpc>
              <a:spcPct val="90000"/>
            </a:lnSpc>
            <a:spcBef>
              <a:spcPct val="0"/>
            </a:spcBef>
            <a:spcAft>
              <a:spcPct val="35000"/>
            </a:spcAft>
            <a:buNone/>
          </a:pPr>
          <a:r>
            <a:rPr lang="en-GB" sz="2400" kern="1200" dirty="0"/>
            <a:t>Rung 2</a:t>
          </a:r>
        </a:p>
      </dsp:txBody>
      <dsp:txXfrm rot="-10800000">
        <a:off x="0" y="1818698"/>
        <a:ext cx="7488832" cy="797104"/>
      </dsp:txXfrm>
    </dsp:sp>
    <dsp:sp modelId="{48E56982-575B-4781-81F2-9F2B4D747081}">
      <dsp:nvSpPr>
        <dsp:cNvPr id="0" name=""/>
        <dsp:cNvSpPr/>
      </dsp:nvSpPr>
      <dsp:spPr>
        <a:xfrm>
          <a:off x="0" y="2268561"/>
          <a:ext cx="3744416" cy="10499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Combination of coordination and Support - ensuring consistency and provision where needed, supporting local approaches and community projects.</a:t>
          </a:r>
        </a:p>
      </dsp:txBody>
      <dsp:txXfrm>
        <a:off x="0" y="2268561"/>
        <a:ext cx="3744416" cy="1049913"/>
      </dsp:txXfrm>
    </dsp:sp>
    <dsp:sp modelId="{10198A0A-E076-43C8-BC56-7BBE1ABD0939}">
      <dsp:nvSpPr>
        <dsp:cNvPr id="0" name=""/>
        <dsp:cNvSpPr/>
      </dsp:nvSpPr>
      <dsp:spPr>
        <a:xfrm>
          <a:off x="3744416" y="2203381"/>
          <a:ext cx="3744416" cy="1193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 tIns="2540" rIns="14224" bIns="2540" numCol="1" spcCol="1270" anchor="ctr" anchorCtr="0">
          <a:noAutofit/>
        </a:bodyPr>
        <a:lstStyle/>
        <a:p>
          <a:pPr marL="0" lvl="0" indent="0" algn="l" defTabSz="88900">
            <a:lnSpc>
              <a:spcPct val="90000"/>
            </a:lnSpc>
            <a:spcBef>
              <a:spcPct val="0"/>
            </a:spcBef>
            <a:spcAft>
              <a:spcPct val="35000"/>
            </a:spcAft>
            <a:buNone/>
          </a:pPr>
          <a:endParaRPr lang="en-GB" sz="200" kern="1200"/>
        </a:p>
        <a:p>
          <a:pPr marL="114300" lvl="1" indent="-114300" algn="l" defTabSz="622300">
            <a:lnSpc>
              <a:spcPct val="90000"/>
            </a:lnSpc>
            <a:spcBef>
              <a:spcPct val="0"/>
            </a:spcBef>
            <a:spcAft>
              <a:spcPct val="15000"/>
            </a:spcAft>
            <a:buChar char="•"/>
          </a:pPr>
          <a:r>
            <a:rPr lang="en-GB" sz="1400" kern="1200" dirty="0"/>
            <a:t>Affordable/subsidised groceries</a:t>
          </a:r>
        </a:p>
        <a:p>
          <a:pPr marL="114300" lvl="1" indent="-114300" algn="l" defTabSz="622300">
            <a:lnSpc>
              <a:spcPct val="90000"/>
            </a:lnSpc>
            <a:spcBef>
              <a:spcPct val="0"/>
            </a:spcBef>
            <a:spcAft>
              <a:spcPct val="15000"/>
            </a:spcAft>
            <a:buChar char="•"/>
          </a:pPr>
          <a:r>
            <a:rPr lang="en-GB" sz="1400" kern="1200" dirty="0"/>
            <a:t>Triage -&gt; Support -&gt; referrals</a:t>
          </a:r>
        </a:p>
        <a:p>
          <a:pPr marL="114300" lvl="1" indent="-114300" algn="l" defTabSz="622300">
            <a:lnSpc>
              <a:spcPct val="90000"/>
            </a:lnSpc>
            <a:spcBef>
              <a:spcPct val="0"/>
            </a:spcBef>
            <a:spcAft>
              <a:spcPct val="15000"/>
            </a:spcAft>
            <a:buChar char="•"/>
          </a:pPr>
          <a:r>
            <a:rPr lang="en-GB" sz="1400" kern="1200" dirty="0"/>
            <a:t>Debt advice</a:t>
          </a:r>
        </a:p>
        <a:p>
          <a:pPr marL="114300" lvl="1" indent="-114300" algn="l" defTabSz="622300">
            <a:lnSpc>
              <a:spcPct val="90000"/>
            </a:lnSpc>
            <a:spcBef>
              <a:spcPct val="0"/>
            </a:spcBef>
            <a:spcAft>
              <a:spcPct val="15000"/>
            </a:spcAft>
            <a:buChar char="•"/>
          </a:pPr>
          <a:r>
            <a:rPr lang="en-GB" sz="1400" kern="1200" dirty="0"/>
            <a:t>Linked community offers </a:t>
          </a:r>
          <a:r>
            <a:rPr lang="en-GB" sz="1400" kern="1200" dirty="0" err="1"/>
            <a:t>e.g</a:t>
          </a:r>
          <a:r>
            <a:rPr lang="en-GB" sz="1400" kern="1200" dirty="0"/>
            <a:t> cooking/growing courses</a:t>
          </a:r>
        </a:p>
      </dsp:txBody>
      <dsp:txXfrm>
        <a:off x="3744416" y="2203381"/>
        <a:ext cx="3744416" cy="1193129"/>
      </dsp:txXfrm>
    </dsp:sp>
    <dsp:sp modelId="{5F3AF2AE-C1B1-4317-A4A8-8A440D225132}">
      <dsp:nvSpPr>
        <dsp:cNvPr id="0" name=""/>
        <dsp:cNvSpPr/>
      </dsp:nvSpPr>
      <dsp:spPr>
        <a:xfrm rot="10800000">
          <a:off x="0" y="0"/>
          <a:ext cx="7488832" cy="18340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6000"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t>Rung 1</a:t>
          </a:r>
        </a:p>
      </dsp:txBody>
      <dsp:txXfrm rot="-10800000">
        <a:off x="0" y="0"/>
        <a:ext cx="7488832" cy="643762"/>
      </dsp:txXfrm>
    </dsp:sp>
    <dsp:sp modelId="{9144BF01-4BA3-447D-B60A-7E17D784500C}">
      <dsp:nvSpPr>
        <dsp:cNvPr id="0" name=""/>
        <dsp:cNvSpPr/>
      </dsp:nvSpPr>
      <dsp:spPr>
        <a:xfrm>
          <a:off x="0" y="390992"/>
          <a:ext cx="3744416" cy="869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Fully coordinated across County, Districts and key local agencies. Agreed standards and board, reporting into existing structures e.g. Health and Wellbeing Board.</a:t>
          </a:r>
        </a:p>
      </dsp:txBody>
      <dsp:txXfrm>
        <a:off x="0" y="390992"/>
        <a:ext cx="3744416" cy="869881"/>
      </dsp:txXfrm>
    </dsp:sp>
    <dsp:sp modelId="{2B2263D5-A1F5-4EE3-A68D-D6FFB6BCC451}">
      <dsp:nvSpPr>
        <dsp:cNvPr id="0" name=""/>
        <dsp:cNvSpPr/>
      </dsp:nvSpPr>
      <dsp:spPr>
        <a:xfrm>
          <a:off x="3744416" y="350224"/>
          <a:ext cx="3744416" cy="9628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 tIns="5080" rIns="28448" bIns="5080" numCol="1" spcCol="1270" anchor="ctr" anchorCtr="0">
          <a:noAutofit/>
        </a:bodyPr>
        <a:lstStyle/>
        <a:p>
          <a:pPr marL="0" lvl="0" indent="0" algn="l" defTabSz="177800">
            <a:lnSpc>
              <a:spcPct val="90000"/>
            </a:lnSpc>
            <a:spcBef>
              <a:spcPct val="0"/>
            </a:spcBef>
            <a:spcAft>
              <a:spcPct val="35000"/>
            </a:spcAft>
            <a:buNone/>
          </a:pPr>
          <a:endParaRPr lang="en-GB" sz="400" kern="1200" dirty="0"/>
        </a:p>
        <a:p>
          <a:pPr marL="114300" lvl="1" indent="-114300" algn="l" defTabSz="622300">
            <a:lnSpc>
              <a:spcPct val="90000"/>
            </a:lnSpc>
            <a:spcBef>
              <a:spcPct val="0"/>
            </a:spcBef>
            <a:spcAft>
              <a:spcPct val="15000"/>
            </a:spcAft>
            <a:buChar char="•"/>
          </a:pPr>
          <a:r>
            <a:rPr lang="en-GB" sz="1400" kern="1200" dirty="0"/>
            <a:t>Food Parcels</a:t>
          </a:r>
        </a:p>
        <a:p>
          <a:pPr marL="114300" lvl="1" indent="-114300" algn="l" defTabSz="622300">
            <a:lnSpc>
              <a:spcPct val="90000"/>
            </a:lnSpc>
            <a:spcBef>
              <a:spcPct val="0"/>
            </a:spcBef>
            <a:spcAft>
              <a:spcPct val="15000"/>
            </a:spcAft>
            <a:buChar char="•"/>
          </a:pPr>
          <a:r>
            <a:rPr lang="en-GB" sz="1400" kern="1200" dirty="0"/>
            <a:t>Triage -&gt; Support -&gt; referrals</a:t>
          </a:r>
        </a:p>
        <a:p>
          <a:pPr marL="114300" lvl="1" indent="-114300" algn="l" defTabSz="622300">
            <a:lnSpc>
              <a:spcPct val="90000"/>
            </a:lnSpc>
            <a:spcBef>
              <a:spcPct val="0"/>
            </a:spcBef>
            <a:spcAft>
              <a:spcPct val="15000"/>
            </a:spcAft>
            <a:buChar char="•"/>
          </a:pPr>
          <a:r>
            <a:rPr lang="en-GB" sz="1400" kern="1200" dirty="0"/>
            <a:t>Basic data capture and collaboration</a:t>
          </a:r>
        </a:p>
        <a:p>
          <a:pPr marL="114300" lvl="1" indent="-114300" algn="l" defTabSz="622300">
            <a:lnSpc>
              <a:spcPct val="90000"/>
            </a:lnSpc>
            <a:spcBef>
              <a:spcPct val="0"/>
            </a:spcBef>
            <a:spcAft>
              <a:spcPct val="15000"/>
            </a:spcAft>
            <a:buChar char="•"/>
          </a:pPr>
          <a:r>
            <a:rPr lang="en-GB" sz="1400" kern="1200" dirty="0"/>
            <a:t>Debt advice</a:t>
          </a:r>
        </a:p>
        <a:p>
          <a:pPr marL="57150" lvl="1" indent="-57150" algn="l" defTabSz="311150">
            <a:lnSpc>
              <a:spcPct val="90000"/>
            </a:lnSpc>
            <a:spcBef>
              <a:spcPct val="0"/>
            </a:spcBef>
            <a:spcAft>
              <a:spcPct val="15000"/>
            </a:spcAft>
            <a:buChar char="•"/>
          </a:pPr>
          <a:endParaRPr lang="en-GB" sz="700" kern="1200"/>
        </a:p>
      </dsp:txBody>
      <dsp:txXfrm>
        <a:off x="3744416" y="350224"/>
        <a:ext cx="3744416" cy="962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A0A4A-2DAE-4B5A-83DE-1F168DBE8F55}">
      <dsp:nvSpPr>
        <dsp:cNvPr id="0" name=""/>
        <dsp:cNvSpPr/>
      </dsp:nvSpPr>
      <dsp:spPr>
        <a:xfrm>
          <a:off x="532930" y="1235"/>
          <a:ext cx="2877713" cy="125083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altLang="en-US" sz="2000" kern="1200" dirty="0">
              <a:latin typeface="Arial" panose="020B0604020202020204" pitchFamily="34" charset="0"/>
            </a:rPr>
            <a:t>Food for Life in schools – Education</a:t>
          </a:r>
          <a:endParaRPr lang="en-GB" sz="2000" kern="1200" dirty="0"/>
        </a:p>
      </dsp:txBody>
      <dsp:txXfrm>
        <a:off x="954361" y="184415"/>
        <a:ext cx="2034851" cy="884471"/>
      </dsp:txXfrm>
    </dsp:sp>
    <dsp:sp modelId="{E3001063-E4CE-408B-B55A-218BA2037D60}">
      <dsp:nvSpPr>
        <dsp:cNvPr id="0" name=""/>
        <dsp:cNvSpPr/>
      </dsp:nvSpPr>
      <dsp:spPr>
        <a:xfrm>
          <a:off x="1607043" y="1354194"/>
          <a:ext cx="729487" cy="72948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703737" y="1633150"/>
        <a:ext cx="536099" cy="171575"/>
      </dsp:txXfrm>
    </dsp:sp>
    <dsp:sp modelId="{C4EBA1F2-5AC7-46C9-9D1A-D51A75ACAB67}">
      <dsp:nvSpPr>
        <dsp:cNvPr id="0" name=""/>
        <dsp:cNvSpPr/>
      </dsp:nvSpPr>
      <dsp:spPr>
        <a:xfrm>
          <a:off x="554733" y="2185809"/>
          <a:ext cx="2834107" cy="120774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altLang="en-US" sz="2000" kern="1200" dirty="0">
              <a:latin typeface="Arial" panose="020B0604020202020204" pitchFamily="34" charset="0"/>
            </a:rPr>
            <a:t>Food for Life Served Here – Consumption</a:t>
          </a:r>
          <a:endParaRPr lang="en-GB" sz="2000" kern="1200" dirty="0"/>
        </a:p>
      </dsp:txBody>
      <dsp:txXfrm>
        <a:off x="969778" y="2362679"/>
        <a:ext cx="2004017" cy="854001"/>
      </dsp:txXfrm>
    </dsp:sp>
    <dsp:sp modelId="{B70C0C06-C4F3-492D-AA7B-7FB5A4AA8615}">
      <dsp:nvSpPr>
        <dsp:cNvPr id="0" name=""/>
        <dsp:cNvSpPr/>
      </dsp:nvSpPr>
      <dsp:spPr>
        <a:xfrm>
          <a:off x="1607043" y="3495679"/>
          <a:ext cx="729487" cy="72948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703737" y="3774635"/>
        <a:ext cx="536099" cy="171575"/>
      </dsp:txXfrm>
    </dsp:sp>
    <dsp:sp modelId="{57758766-6664-473D-A8E9-33ADCBBA3C47}">
      <dsp:nvSpPr>
        <dsp:cNvPr id="0" name=""/>
        <dsp:cNvSpPr/>
      </dsp:nvSpPr>
      <dsp:spPr>
        <a:xfrm>
          <a:off x="565763" y="4327294"/>
          <a:ext cx="2812046" cy="129861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GB" altLang="en-US" sz="2100" kern="1200" dirty="0">
              <a:latin typeface="Arial" panose="020B0604020202020204" pitchFamily="34" charset="0"/>
            </a:rPr>
            <a:t>Regenerative local supply – Production</a:t>
          </a:r>
        </a:p>
      </dsp:txBody>
      <dsp:txXfrm>
        <a:off x="977578" y="4517471"/>
        <a:ext cx="1988416" cy="918258"/>
      </dsp:txXfrm>
    </dsp:sp>
    <dsp:sp modelId="{15A00CBC-2469-4567-AB63-810BDFF07C5B}">
      <dsp:nvSpPr>
        <dsp:cNvPr id="0" name=""/>
        <dsp:cNvSpPr/>
      </dsp:nvSpPr>
      <dsp:spPr>
        <a:xfrm rot="4021">
          <a:off x="3672449" y="2581945"/>
          <a:ext cx="555029" cy="46787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672449" y="2675438"/>
        <a:ext cx="414666" cy="280727"/>
      </dsp:txXfrm>
    </dsp:sp>
    <dsp:sp modelId="{6B9FAEAE-C5B7-4070-909C-2B5817E23E11}">
      <dsp:nvSpPr>
        <dsp:cNvPr id="0" name=""/>
        <dsp:cNvSpPr/>
      </dsp:nvSpPr>
      <dsp:spPr>
        <a:xfrm>
          <a:off x="4457867" y="1128028"/>
          <a:ext cx="3414678" cy="338089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Arial" panose="020B0604020202020204" pitchFamily="34" charset="0"/>
            </a:rPr>
            <a:t>Universal nutrition, informed future consumers and partnership approach to driving up social, environmental and economic food outcomes.</a:t>
          </a:r>
          <a:endParaRPr lang="en-GB" sz="2000" kern="1200" dirty="0"/>
        </a:p>
      </dsp:txBody>
      <dsp:txXfrm>
        <a:off x="4957935" y="1623149"/>
        <a:ext cx="2414542" cy="23906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53C0E49-53C5-A484-0491-7FBD988C9E7B}"/>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4579" name="Rectangle 3">
            <a:extLst>
              <a:ext uri="{FF2B5EF4-FFF2-40B4-BE49-F238E27FC236}">
                <a16:creationId xmlns:a16="http://schemas.microsoft.com/office/drawing/2014/main" id="{74C4150C-7BD9-E5E8-6773-807FE35B4D0C}"/>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4580" name="Rectangle 4">
            <a:extLst>
              <a:ext uri="{FF2B5EF4-FFF2-40B4-BE49-F238E27FC236}">
                <a16:creationId xmlns:a16="http://schemas.microsoft.com/office/drawing/2014/main" id="{2B28CE44-21A8-8DE7-EB94-8C30B3A09EC7}"/>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4581" name="Rectangle 5">
            <a:extLst>
              <a:ext uri="{FF2B5EF4-FFF2-40B4-BE49-F238E27FC236}">
                <a16:creationId xmlns:a16="http://schemas.microsoft.com/office/drawing/2014/main" id="{15FECB26-5E86-4CC7-21E4-7642EE2120D6}"/>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F7D800-8FD4-4070-BF9B-85DF5857AFEE}"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8FCEDE3-E941-5A7F-6A51-8D068BAF18F4}"/>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6867" name="Rectangle 3">
            <a:extLst>
              <a:ext uri="{FF2B5EF4-FFF2-40B4-BE49-F238E27FC236}">
                <a16:creationId xmlns:a16="http://schemas.microsoft.com/office/drawing/2014/main" id="{43348BC4-8279-083A-8BFE-22F609318023}"/>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a:extLst>
              <a:ext uri="{FF2B5EF4-FFF2-40B4-BE49-F238E27FC236}">
                <a16:creationId xmlns:a16="http://schemas.microsoft.com/office/drawing/2014/main" id="{64387F8B-E8D0-4C5A-B25B-8D355F5ACF49}"/>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C178BCD0-5621-C7B7-702B-691C2027BDD7}"/>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A87C9486-5A34-C4AF-1F1A-E8760151A25F}"/>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6871" name="Rectangle 7">
            <a:extLst>
              <a:ext uri="{FF2B5EF4-FFF2-40B4-BE49-F238E27FC236}">
                <a16:creationId xmlns:a16="http://schemas.microsoft.com/office/drawing/2014/main" id="{0AEF2E5B-1450-3898-3B95-2442B33E2BCD}"/>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25F57-70E3-48B1-8983-A11E8F1BFC4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A0DD77E-EADE-D480-2F05-6CEF9A9F79D5}"/>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9BBB411B-48EB-47FE-E50C-9F4246D6FA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Good food Leicestershire – is our partnership approach towards a more sustainable food system. The aims and ambitions are set out in our charter. This charter is supported across LCC departments, food and drink businesses and our many community and third sector partners.</a:t>
            </a:r>
          </a:p>
        </p:txBody>
      </p:sp>
      <p:sp>
        <p:nvSpPr>
          <p:cNvPr id="5124" name="Slide Number Placeholder 3">
            <a:extLst>
              <a:ext uri="{FF2B5EF4-FFF2-40B4-BE49-F238E27FC236}">
                <a16:creationId xmlns:a16="http://schemas.microsoft.com/office/drawing/2014/main" id="{5B723867-1882-EFB3-CCB5-F7F1D7589A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64CCFE-912A-416D-85E8-C6E5A312BAC3}" type="slidenum">
              <a:rPr lang="en-GB" altLang="en-US" smtClean="0"/>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046614D-F9D3-131C-D4D9-2ED3B2E63886}"/>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40E4CA98-1D2C-F630-FCCA-4FAC243C68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The ambitions cut across healthy and accessible food, the food and drink economy including the farmed and rural economy, and the sustainability of food activities e.g. food processing and production and food choices.</a:t>
            </a:r>
          </a:p>
        </p:txBody>
      </p:sp>
      <p:sp>
        <p:nvSpPr>
          <p:cNvPr id="7172" name="Slide Number Placeholder 3">
            <a:extLst>
              <a:ext uri="{FF2B5EF4-FFF2-40B4-BE49-F238E27FC236}">
                <a16:creationId xmlns:a16="http://schemas.microsoft.com/office/drawing/2014/main" id="{1470CEB5-74C2-A5A0-0DAA-002ED83963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420EE7-31FE-4F93-8567-06EC5D0987F0}"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599858F-B1C2-7CE2-5551-A71CEF0E6C6E}"/>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0529E6CA-CEF5-7185-D2E2-BAC957CA5F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1B5B77DC-2B0B-524B-581A-1AC9A9670F0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42D86D-7590-48E3-9835-C58E092385B9}"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8EE65FD-A8BE-CE33-B4CE-312085A34CE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928BFA21-F7C8-77D5-C2D8-B82C48C295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AC023C9F-A144-BD81-E551-4AE39C03E9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3E5A01-E219-4D59-831C-689659F578AA}"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240845A-BEDB-69F8-59BD-FD697EDC2D4D}"/>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4E5C486A-B00A-58F6-F350-F889D4A50C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4255E667-37F6-B312-2282-9A74D6C56F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047DB2-1828-4562-BC08-D9FB306D9B1F}"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9EB1CF6-4D03-56B2-09A6-EFAEF93F46C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ED058787-EF14-0F7D-05ED-3866314DD3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48805106-23FE-26DD-0922-93B91901B0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C28056-1805-45D4-9F57-D37081A32AD7}"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20F173E-F0BA-A2B6-B91B-C115A066982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27FE72D9-CEEF-0B06-E1D7-7DDBFF44F2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Initial trial project developed into a large research project led by ECI at Oxford Uni</a:t>
            </a:r>
          </a:p>
          <a:p>
            <a:pPr marL="171450" indent="-171450">
              <a:buFontTx/>
              <a:buChar char="•"/>
            </a:pPr>
            <a:r>
              <a:rPr lang="en-US" altLang="en-US">
                <a:latin typeface="Arial" panose="020B0604020202020204" pitchFamily="34" charset="0"/>
              </a:rPr>
              <a:t>Many partners including 5 universities, 3Keel, Food for Life and the local community through the food partnerships in Leicester and Leicestershire. School meal pilots in 6 schools across city and county – health benefits, nutritional analysis of beans, new product development including reformulation etc. </a:t>
            </a:r>
          </a:p>
          <a:p>
            <a:pPr marL="171450" indent="-171450">
              <a:buFontTx/>
              <a:buChar char="•"/>
            </a:pPr>
            <a:r>
              <a:rPr lang="en-US" altLang="en-US">
                <a:latin typeface="Arial" panose="020B0604020202020204" pitchFamily="34" charset="0"/>
              </a:rPr>
              <a:t>Working with local partners across the food chain to understand the appetite for growing beans and linking them into various aspects of the supply chain – and analysis of the economic benefits.</a:t>
            </a:r>
          </a:p>
        </p:txBody>
      </p:sp>
      <p:sp>
        <p:nvSpPr>
          <p:cNvPr id="17412" name="Slide Number Placeholder 3">
            <a:extLst>
              <a:ext uri="{FF2B5EF4-FFF2-40B4-BE49-F238E27FC236}">
                <a16:creationId xmlns:a16="http://schemas.microsoft.com/office/drawing/2014/main" id="{E444FA0D-7C0E-A7F0-35FF-0A8B456694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48EC16-2687-4F20-BE48-0ABF112DCD38}"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8A4E637-3C52-E214-8ECC-0451E175411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1B79354B-579A-ED18-743E-E99F9B53C4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3AA8FB97-70D1-62F3-BD9C-2A30C1BF1B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2CA5E4-DC0C-4517-BC75-79B524CDB9C1}"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A952BD7-CF6B-828C-5A0C-AC5D2EDE4381}"/>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B557A2A-817D-1809-7439-AA238B4F54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3FD77620-A58B-FB12-71FA-82B54E7E94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EF7A64-8EC2-437C-95A2-EDB0F015B08A}"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4E5232-567C-2016-A7F6-3C2907A06C16}"/>
              </a:ext>
            </a:extLst>
          </p:cNvPr>
          <p:cNvSpPr>
            <a:spLocks noGrp="1"/>
          </p:cNvSpPr>
          <p:nvPr>
            <p:ph type="dt" sz="half" idx="10"/>
          </p:nvPr>
        </p:nvSpPr>
        <p:spPr/>
        <p:txBody>
          <a:bodyPr/>
          <a:lstStyle>
            <a:lvl1pPr>
              <a:defRPr/>
            </a:lvl1pPr>
          </a:lstStyle>
          <a:p>
            <a:pPr>
              <a:defRPr/>
            </a:pPr>
            <a:fld id="{96AFFAF2-D3FA-454A-A230-70CAA93092CF}" type="datetime1">
              <a:rPr lang="en-GB"/>
              <a:pPr>
                <a:defRPr/>
              </a:pPr>
              <a:t>11/10/2023</a:t>
            </a:fld>
            <a:endParaRPr lang="en-GB" dirty="0"/>
          </a:p>
        </p:txBody>
      </p:sp>
      <p:sp>
        <p:nvSpPr>
          <p:cNvPr id="5" name="Footer Placeholder 4">
            <a:extLst>
              <a:ext uri="{FF2B5EF4-FFF2-40B4-BE49-F238E27FC236}">
                <a16:creationId xmlns:a16="http://schemas.microsoft.com/office/drawing/2014/main" id="{32391FF1-0D07-9340-6FA8-E67C5CB3EE1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1DB816-798A-E7DE-2968-3BA7C307DDE8}"/>
              </a:ext>
            </a:extLst>
          </p:cNvPr>
          <p:cNvSpPr>
            <a:spLocks noGrp="1"/>
          </p:cNvSpPr>
          <p:nvPr>
            <p:ph type="sldNum" sz="quarter" idx="12"/>
          </p:nvPr>
        </p:nvSpPr>
        <p:spPr/>
        <p:txBody>
          <a:bodyPr/>
          <a:lstStyle>
            <a:lvl1pPr>
              <a:defRPr/>
            </a:lvl1pPr>
          </a:lstStyle>
          <a:p>
            <a:pPr>
              <a:defRPr/>
            </a:pPr>
            <a:fld id="{F82B26AD-6A43-45B2-8CEF-101D3A783C01}" type="slidenum">
              <a:rPr lang="en-GB" altLang="en-US"/>
              <a:pPr>
                <a:defRPr/>
              </a:pPr>
              <a:t>‹#›</a:t>
            </a:fld>
            <a:endParaRPr lang="en-GB" altLang="en-US"/>
          </a:p>
        </p:txBody>
      </p:sp>
    </p:spTree>
    <p:extLst>
      <p:ext uri="{BB962C8B-B14F-4D97-AF65-F5344CB8AC3E}">
        <p14:creationId xmlns:p14="http://schemas.microsoft.com/office/powerpoint/2010/main" val="32195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5E1A6-BD5C-0FC8-285A-84C29B7ECA9D}"/>
              </a:ext>
            </a:extLst>
          </p:cNvPr>
          <p:cNvSpPr>
            <a:spLocks noGrp="1"/>
          </p:cNvSpPr>
          <p:nvPr>
            <p:ph type="dt" sz="half" idx="10"/>
          </p:nvPr>
        </p:nvSpPr>
        <p:spPr/>
        <p:txBody>
          <a:bodyPr/>
          <a:lstStyle>
            <a:lvl1pPr>
              <a:defRPr/>
            </a:lvl1pPr>
          </a:lstStyle>
          <a:p>
            <a:pPr>
              <a:defRPr/>
            </a:pPr>
            <a:fld id="{B102F41D-AF72-4D98-89EA-2757CEA70522}" type="datetime1">
              <a:rPr lang="en-GB"/>
              <a:pPr>
                <a:defRPr/>
              </a:pPr>
              <a:t>11/10/2023</a:t>
            </a:fld>
            <a:endParaRPr lang="en-GB" dirty="0"/>
          </a:p>
        </p:txBody>
      </p:sp>
      <p:sp>
        <p:nvSpPr>
          <p:cNvPr id="5" name="Footer Placeholder 4">
            <a:extLst>
              <a:ext uri="{FF2B5EF4-FFF2-40B4-BE49-F238E27FC236}">
                <a16:creationId xmlns:a16="http://schemas.microsoft.com/office/drawing/2014/main" id="{8FA0C184-628D-4C84-D913-A5D91DD8DA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F147ED-9B7A-8510-6769-CB9C80BF7C93}"/>
              </a:ext>
            </a:extLst>
          </p:cNvPr>
          <p:cNvSpPr>
            <a:spLocks noGrp="1"/>
          </p:cNvSpPr>
          <p:nvPr>
            <p:ph type="sldNum" sz="quarter" idx="12"/>
          </p:nvPr>
        </p:nvSpPr>
        <p:spPr/>
        <p:txBody>
          <a:bodyPr/>
          <a:lstStyle>
            <a:lvl1pPr>
              <a:defRPr/>
            </a:lvl1pPr>
          </a:lstStyle>
          <a:p>
            <a:pPr>
              <a:defRPr/>
            </a:pPr>
            <a:fld id="{C88A782E-AE99-4E3E-8DDB-73C7637E17A6}" type="slidenum">
              <a:rPr lang="en-GB" altLang="en-US"/>
              <a:pPr>
                <a:defRPr/>
              </a:pPr>
              <a:t>‹#›</a:t>
            </a:fld>
            <a:endParaRPr lang="en-GB" altLang="en-US"/>
          </a:p>
        </p:txBody>
      </p:sp>
    </p:spTree>
    <p:extLst>
      <p:ext uri="{BB962C8B-B14F-4D97-AF65-F5344CB8AC3E}">
        <p14:creationId xmlns:p14="http://schemas.microsoft.com/office/powerpoint/2010/main" val="324108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168541-5D1A-DA64-2FC8-33C54B2A9FB9}"/>
              </a:ext>
            </a:extLst>
          </p:cNvPr>
          <p:cNvSpPr>
            <a:spLocks noGrp="1"/>
          </p:cNvSpPr>
          <p:nvPr>
            <p:ph type="dt" sz="half" idx="10"/>
          </p:nvPr>
        </p:nvSpPr>
        <p:spPr/>
        <p:txBody>
          <a:bodyPr/>
          <a:lstStyle>
            <a:lvl1pPr>
              <a:defRPr/>
            </a:lvl1pPr>
          </a:lstStyle>
          <a:p>
            <a:pPr>
              <a:defRPr/>
            </a:pPr>
            <a:fld id="{A6F23B3D-1451-4451-AAA2-51E4656F4D4D}" type="datetime1">
              <a:rPr lang="en-GB"/>
              <a:pPr>
                <a:defRPr/>
              </a:pPr>
              <a:t>11/10/2023</a:t>
            </a:fld>
            <a:endParaRPr lang="en-GB" dirty="0"/>
          </a:p>
        </p:txBody>
      </p:sp>
      <p:sp>
        <p:nvSpPr>
          <p:cNvPr id="5" name="Footer Placeholder 4">
            <a:extLst>
              <a:ext uri="{FF2B5EF4-FFF2-40B4-BE49-F238E27FC236}">
                <a16:creationId xmlns:a16="http://schemas.microsoft.com/office/drawing/2014/main" id="{FD57B351-0137-4323-4DBC-DCC0C2CC487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BD566AD-4CE3-8935-7C51-A8CF059BF845}"/>
              </a:ext>
            </a:extLst>
          </p:cNvPr>
          <p:cNvSpPr>
            <a:spLocks noGrp="1"/>
          </p:cNvSpPr>
          <p:nvPr>
            <p:ph type="sldNum" sz="quarter" idx="12"/>
          </p:nvPr>
        </p:nvSpPr>
        <p:spPr/>
        <p:txBody>
          <a:bodyPr/>
          <a:lstStyle>
            <a:lvl1pPr>
              <a:defRPr/>
            </a:lvl1pPr>
          </a:lstStyle>
          <a:p>
            <a:pPr>
              <a:defRPr/>
            </a:pPr>
            <a:fld id="{0E1D4762-02FD-4C48-AF7D-5B01193C05C0}" type="slidenum">
              <a:rPr lang="en-GB" altLang="en-US"/>
              <a:pPr>
                <a:defRPr/>
              </a:pPr>
              <a:t>‹#›</a:t>
            </a:fld>
            <a:endParaRPr lang="en-GB" altLang="en-US"/>
          </a:p>
        </p:txBody>
      </p:sp>
    </p:spTree>
    <p:extLst>
      <p:ext uri="{BB962C8B-B14F-4D97-AF65-F5344CB8AC3E}">
        <p14:creationId xmlns:p14="http://schemas.microsoft.com/office/powerpoint/2010/main" val="387017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15D61B-BD27-4515-DAFA-44032AE67822}"/>
              </a:ext>
            </a:extLst>
          </p:cNvPr>
          <p:cNvSpPr>
            <a:spLocks noGrp="1"/>
          </p:cNvSpPr>
          <p:nvPr>
            <p:ph type="dt" sz="half" idx="10"/>
          </p:nvPr>
        </p:nvSpPr>
        <p:spPr/>
        <p:txBody>
          <a:bodyPr/>
          <a:lstStyle>
            <a:lvl1pPr>
              <a:defRPr/>
            </a:lvl1pPr>
          </a:lstStyle>
          <a:p>
            <a:pPr>
              <a:defRPr/>
            </a:pPr>
            <a:fld id="{FB42C205-A2AE-464E-994E-32B5D55FC21E}" type="datetime1">
              <a:rPr lang="en-GB"/>
              <a:pPr>
                <a:defRPr/>
              </a:pPr>
              <a:t>11/10/2023</a:t>
            </a:fld>
            <a:endParaRPr lang="en-GB" dirty="0"/>
          </a:p>
        </p:txBody>
      </p:sp>
      <p:sp>
        <p:nvSpPr>
          <p:cNvPr id="5" name="Footer Placeholder 4">
            <a:extLst>
              <a:ext uri="{FF2B5EF4-FFF2-40B4-BE49-F238E27FC236}">
                <a16:creationId xmlns:a16="http://schemas.microsoft.com/office/drawing/2014/main" id="{17EE32B8-3257-4FA3-1741-A64449996BF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9034D1-2EC0-4E0D-2C9F-245AFB1D4B46}"/>
              </a:ext>
            </a:extLst>
          </p:cNvPr>
          <p:cNvSpPr>
            <a:spLocks noGrp="1"/>
          </p:cNvSpPr>
          <p:nvPr>
            <p:ph type="sldNum" sz="quarter" idx="12"/>
          </p:nvPr>
        </p:nvSpPr>
        <p:spPr/>
        <p:txBody>
          <a:bodyPr/>
          <a:lstStyle>
            <a:lvl1pPr>
              <a:defRPr/>
            </a:lvl1pPr>
          </a:lstStyle>
          <a:p>
            <a:pPr>
              <a:defRPr/>
            </a:pPr>
            <a:fld id="{49381752-C941-4EDB-990B-A36E8A8146A1}" type="slidenum">
              <a:rPr lang="en-GB" altLang="en-US"/>
              <a:pPr>
                <a:defRPr/>
              </a:pPr>
              <a:t>‹#›</a:t>
            </a:fld>
            <a:endParaRPr lang="en-GB" altLang="en-US"/>
          </a:p>
        </p:txBody>
      </p:sp>
    </p:spTree>
    <p:extLst>
      <p:ext uri="{BB962C8B-B14F-4D97-AF65-F5344CB8AC3E}">
        <p14:creationId xmlns:p14="http://schemas.microsoft.com/office/powerpoint/2010/main" val="412914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A3DFDC-5297-E434-E918-E1584F6FA564}"/>
              </a:ext>
            </a:extLst>
          </p:cNvPr>
          <p:cNvSpPr>
            <a:spLocks noGrp="1"/>
          </p:cNvSpPr>
          <p:nvPr>
            <p:ph type="dt" sz="half" idx="10"/>
          </p:nvPr>
        </p:nvSpPr>
        <p:spPr/>
        <p:txBody>
          <a:bodyPr/>
          <a:lstStyle>
            <a:lvl1pPr>
              <a:defRPr/>
            </a:lvl1pPr>
          </a:lstStyle>
          <a:p>
            <a:pPr>
              <a:defRPr/>
            </a:pPr>
            <a:fld id="{B5E666F6-E1D3-458A-B9FA-D532ED81208C}" type="datetime1">
              <a:rPr lang="en-GB"/>
              <a:pPr>
                <a:defRPr/>
              </a:pPr>
              <a:t>11/10/2023</a:t>
            </a:fld>
            <a:endParaRPr lang="en-GB" dirty="0"/>
          </a:p>
        </p:txBody>
      </p:sp>
      <p:sp>
        <p:nvSpPr>
          <p:cNvPr id="5" name="Footer Placeholder 4">
            <a:extLst>
              <a:ext uri="{FF2B5EF4-FFF2-40B4-BE49-F238E27FC236}">
                <a16:creationId xmlns:a16="http://schemas.microsoft.com/office/drawing/2014/main" id="{E1E4DFF2-FD6C-B6AB-375E-678574F1E50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15366AC-E385-4F93-DB6E-AA664D874E95}"/>
              </a:ext>
            </a:extLst>
          </p:cNvPr>
          <p:cNvSpPr>
            <a:spLocks noGrp="1"/>
          </p:cNvSpPr>
          <p:nvPr>
            <p:ph type="sldNum" sz="quarter" idx="12"/>
          </p:nvPr>
        </p:nvSpPr>
        <p:spPr/>
        <p:txBody>
          <a:bodyPr/>
          <a:lstStyle>
            <a:lvl1pPr>
              <a:defRPr/>
            </a:lvl1pPr>
          </a:lstStyle>
          <a:p>
            <a:pPr>
              <a:defRPr/>
            </a:pPr>
            <a:fld id="{B483038E-3EA5-4937-94A0-1DAB79A7269E}" type="slidenum">
              <a:rPr lang="en-GB" altLang="en-US"/>
              <a:pPr>
                <a:defRPr/>
              </a:pPr>
              <a:t>‹#›</a:t>
            </a:fld>
            <a:endParaRPr lang="en-GB" altLang="en-US"/>
          </a:p>
        </p:txBody>
      </p:sp>
    </p:spTree>
    <p:extLst>
      <p:ext uri="{BB962C8B-B14F-4D97-AF65-F5344CB8AC3E}">
        <p14:creationId xmlns:p14="http://schemas.microsoft.com/office/powerpoint/2010/main" val="175960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2CFCA52-E922-7DFC-6719-741DF33ECDB1}"/>
              </a:ext>
            </a:extLst>
          </p:cNvPr>
          <p:cNvSpPr>
            <a:spLocks noGrp="1"/>
          </p:cNvSpPr>
          <p:nvPr>
            <p:ph type="dt" sz="half" idx="10"/>
          </p:nvPr>
        </p:nvSpPr>
        <p:spPr/>
        <p:txBody>
          <a:bodyPr/>
          <a:lstStyle>
            <a:lvl1pPr>
              <a:defRPr/>
            </a:lvl1pPr>
          </a:lstStyle>
          <a:p>
            <a:pPr>
              <a:defRPr/>
            </a:pPr>
            <a:fld id="{58BAEFBC-9617-4387-88E6-06F651920BC6}" type="datetime1">
              <a:rPr lang="en-GB"/>
              <a:pPr>
                <a:defRPr/>
              </a:pPr>
              <a:t>11/10/2023</a:t>
            </a:fld>
            <a:endParaRPr lang="en-GB" dirty="0"/>
          </a:p>
        </p:txBody>
      </p:sp>
      <p:sp>
        <p:nvSpPr>
          <p:cNvPr id="6" name="Footer Placeholder 4">
            <a:extLst>
              <a:ext uri="{FF2B5EF4-FFF2-40B4-BE49-F238E27FC236}">
                <a16:creationId xmlns:a16="http://schemas.microsoft.com/office/drawing/2014/main" id="{2E59960F-8FC8-91A9-AB64-50E0A25CD26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C596406-A9DC-1389-DCA1-77A8CE8000B7}"/>
              </a:ext>
            </a:extLst>
          </p:cNvPr>
          <p:cNvSpPr>
            <a:spLocks noGrp="1"/>
          </p:cNvSpPr>
          <p:nvPr>
            <p:ph type="sldNum" sz="quarter" idx="12"/>
          </p:nvPr>
        </p:nvSpPr>
        <p:spPr/>
        <p:txBody>
          <a:bodyPr/>
          <a:lstStyle>
            <a:lvl1pPr>
              <a:defRPr/>
            </a:lvl1pPr>
          </a:lstStyle>
          <a:p>
            <a:pPr>
              <a:defRPr/>
            </a:pPr>
            <a:fld id="{A1C296A0-05A8-4F83-B761-142D94DFFF21}" type="slidenum">
              <a:rPr lang="en-GB" altLang="en-US"/>
              <a:pPr>
                <a:defRPr/>
              </a:pPr>
              <a:t>‹#›</a:t>
            </a:fld>
            <a:endParaRPr lang="en-GB" altLang="en-US"/>
          </a:p>
        </p:txBody>
      </p:sp>
    </p:spTree>
    <p:extLst>
      <p:ext uri="{BB962C8B-B14F-4D97-AF65-F5344CB8AC3E}">
        <p14:creationId xmlns:p14="http://schemas.microsoft.com/office/powerpoint/2010/main" val="189092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B73DCCF-D975-32E0-A38D-5EC5C3E8E350}"/>
              </a:ext>
            </a:extLst>
          </p:cNvPr>
          <p:cNvSpPr>
            <a:spLocks noGrp="1"/>
          </p:cNvSpPr>
          <p:nvPr>
            <p:ph type="dt" sz="half" idx="10"/>
          </p:nvPr>
        </p:nvSpPr>
        <p:spPr/>
        <p:txBody>
          <a:bodyPr/>
          <a:lstStyle>
            <a:lvl1pPr>
              <a:defRPr/>
            </a:lvl1pPr>
          </a:lstStyle>
          <a:p>
            <a:pPr>
              <a:defRPr/>
            </a:pPr>
            <a:fld id="{930725D3-91AB-4B57-A14C-9C758A488929}" type="datetime1">
              <a:rPr lang="en-GB"/>
              <a:pPr>
                <a:defRPr/>
              </a:pPr>
              <a:t>11/10/2023</a:t>
            </a:fld>
            <a:endParaRPr lang="en-GB" dirty="0"/>
          </a:p>
        </p:txBody>
      </p:sp>
      <p:sp>
        <p:nvSpPr>
          <p:cNvPr id="8" name="Footer Placeholder 4">
            <a:extLst>
              <a:ext uri="{FF2B5EF4-FFF2-40B4-BE49-F238E27FC236}">
                <a16:creationId xmlns:a16="http://schemas.microsoft.com/office/drawing/2014/main" id="{B5590DE0-4DBC-095E-AD44-EAD77DCDF56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ACEDDBF-21EE-717B-4ECE-4895F4551B94}"/>
              </a:ext>
            </a:extLst>
          </p:cNvPr>
          <p:cNvSpPr>
            <a:spLocks noGrp="1"/>
          </p:cNvSpPr>
          <p:nvPr>
            <p:ph type="sldNum" sz="quarter" idx="12"/>
          </p:nvPr>
        </p:nvSpPr>
        <p:spPr/>
        <p:txBody>
          <a:bodyPr/>
          <a:lstStyle>
            <a:lvl1pPr>
              <a:defRPr/>
            </a:lvl1pPr>
          </a:lstStyle>
          <a:p>
            <a:pPr>
              <a:defRPr/>
            </a:pPr>
            <a:fld id="{C1BBDC7F-707F-4852-B739-3245D675B36C}" type="slidenum">
              <a:rPr lang="en-GB" altLang="en-US"/>
              <a:pPr>
                <a:defRPr/>
              </a:pPr>
              <a:t>‹#›</a:t>
            </a:fld>
            <a:endParaRPr lang="en-GB" altLang="en-US"/>
          </a:p>
        </p:txBody>
      </p:sp>
    </p:spTree>
    <p:extLst>
      <p:ext uri="{BB962C8B-B14F-4D97-AF65-F5344CB8AC3E}">
        <p14:creationId xmlns:p14="http://schemas.microsoft.com/office/powerpoint/2010/main" val="140061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F75BE7C-3422-A5ED-0148-0C865B584983}"/>
              </a:ext>
            </a:extLst>
          </p:cNvPr>
          <p:cNvSpPr>
            <a:spLocks noGrp="1"/>
          </p:cNvSpPr>
          <p:nvPr>
            <p:ph type="dt" sz="half" idx="10"/>
          </p:nvPr>
        </p:nvSpPr>
        <p:spPr/>
        <p:txBody>
          <a:bodyPr/>
          <a:lstStyle>
            <a:lvl1pPr>
              <a:defRPr/>
            </a:lvl1pPr>
          </a:lstStyle>
          <a:p>
            <a:pPr>
              <a:defRPr/>
            </a:pPr>
            <a:fld id="{E00E2FBD-36DA-4E28-AA18-DDCA30826B35}" type="datetime1">
              <a:rPr lang="en-GB"/>
              <a:pPr>
                <a:defRPr/>
              </a:pPr>
              <a:t>11/10/2023</a:t>
            </a:fld>
            <a:endParaRPr lang="en-GB" dirty="0"/>
          </a:p>
        </p:txBody>
      </p:sp>
      <p:sp>
        <p:nvSpPr>
          <p:cNvPr id="4" name="Footer Placeholder 4">
            <a:extLst>
              <a:ext uri="{FF2B5EF4-FFF2-40B4-BE49-F238E27FC236}">
                <a16:creationId xmlns:a16="http://schemas.microsoft.com/office/drawing/2014/main" id="{69142939-3B9E-0023-D4A1-184D4902D5B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4E41C4B-D895-71C4-8119-9E5F24C68E48}"/>
              </a:ext>
            </a:extLst>
          </p:cNvPr>
          <p:cNvSpPr>
            <a:spLocks noGrp="1"/>
          </p:cNvSpPr>
          <p:nvPr>
            <p:ph type="sldNum" sz="quarter" idx="12"/>
          </p:nvPr>
        </p:nvSpPr>
        <p:spPr/>
        <p:txBody>
          <a:bodyPr/>
          <a:lstStyle>
            <a:lvl1pPr>
              <a:defRPr/>
            </a:lvl1pPr>
          </a:lstStyle>
          <a:p>
            <a:pPr>
              <a:defRPr/>
            </a:pPr>
            <a:fld id="{36D507C7-3FD0-42B5-BEB2-01CA3B88C5C9}" type="slidenum">
              <a:rPr lang="en-GB" altLang="en-US"/>
              <a:pPr>
                <a:defRPr/>
              </a:pPr>
              <a:t>‹#›</a:t>
            </a:fld>
            <a:endParaRPr lang="en-GB" altLang="en-US"/>
          </a:p>
        </p:txBody>
      </p:sp>
    </p:spTree>
    <p:extLst>
      <p:ext uri="{BB962C8B-B14F-4D97-AF65-F5344CB8AC3E}">
        <p14:creationId xmlns:p14="http://schemas.microsoft.com/office/powerpoint/2010/main" val="348571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A574A9-2436-1314-6452-94D3BFDE85A0}"/>
              </a:ext>
            </a:extLst>
          </p:cNvPr>
          <p:cNvSpPr>
            <a:spLocks noGrp="1"/>
          </p:cNvSpPr>
          <p:nvPr>
            <p:ph type="dt" sz="half" idx="10"/>
          </p:nvPr>
        </p:nvSpPr>
        <p:spPr/>
        <p:txBody>
          <a:bodyPr/>
          <a:lstStyle>
            <a:lvl1pPr>
              <a:defRPr/>
            </a:lvl1pPr>
          </a:lstStyle>
          <a:p>
            <a:pPr>
              <a:defRPr/>
            </a:pPr>
            <a:fld id="{90E0EF9F-A2AA-48DB-ADA9-03E96EE9848E}" type="datetime1">
              <a:rPr lang="en-GB"/>
              <a:pPr>
                <a:defRPr/>
              </a:pPr>
              <a:t>11/10/2023</a:t>
            </a:fld>
            <a:endParaRPr lang="en-GB" dirty="0"/>
          </a:p>
        </p:txBody>
      </p:sp>
      <p:sp>
        <p:nvSpPr>
          <p:cNvPr id="3" name="Footer Placeholder 4">
            <a:extLst>
              <a:ext uri="{FF2B5EF4-FFF2-40B4-BE49-F238E27FC236}">
                <a16:creationId xmlns:a16="http://schemas.microsoft.com/office/drawing/2014/main" id="{00BB1868-5B29-6C9B-D452-C13B46AA73A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4388E21-877A-F6F8-013E-3B2BAD971E7A}"/>
              </a:ext>
            </a:extLst>
          </p:cNvPr>
          <p:cNvSpPr>
            <a:spLocks noGrp="1"/>
          </p:cNvSpPr>
          <p:nvPr>
            <p:ph type="sldNum" sz="quarter" idx="12"/>
          </p:nvPr>
        </p:nvSpPr>
        <p:spPr/>
        <p:txBody>
          <a:bodyPr/>
          <a:lstStyle>
            <a:lvl1pPr>
              <a:defRPr/>
            </a:lvl1pPr>
          </a:lstStyle>
          <a:p>
            <a:pPr>
              <a:defRPr/>
            </a:pPr>
            <a:fld id="{C102893E-BE2D-4C1B-9D99-A2A6BC7AF7F2}" type="slidenum">
              <a:rPr lang="en-GB" altLang="en-US"/>
              <a:pPr>
                <a:defRPr/>
              </a:pPr>
              <a:t>‹#›</a:t>
            </a:fld>
            <a:endParaRPr lang="en-GB" altLang="en-US"/>
          </a:p>
        </p:txBody>
      </p:sp>
    </p:spTree>
    <p:extLst>
      <p:ext uri="{BB962C8B-B14F-4D97-AF65-F5344CB8AC3E}">
        <p14:creationId xmlns:p14="http://schemas.microsoft.com/office/powerpoint/2010/main" val="229000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018529-0B3B-22DF-BC0F-802CE4D58DE5}"/>
              </a:ext>
            </a:extLst>
          </p:cNvPr>
          <p:cNvSpPr>
            <a:spLocks noGrp="1"/>
          </p:cNvSpPr>
          <p:nvPr>
            <p:ph type="dt" sz="half" idx="10"/>
          </p:nvPr>
        </p:nvSpPr>
        <p:spPr/>
        <p:txBody>
          <a:bodyPr/>
          <a:lstStyle>
            <a:lvl1pPr>
              <a:defRPr/>
            </a:lvl1pPr>
          </a:lstStyle>
          <a:p>
            <a:pPr>
              <a:defRPr/>
            </a:pPr>
            <a:fld id="{8DB080C4-3D51-4C1D-BF14-10A335A6887F}" type="datetime1">
              <a:rPr lang="en-GB"/>
              <a:pPr>
                <a:defRPr/>
              </a:pPr>
              <a:t>11/10/2023</a:t>
            </a:fld>
            <a:endParaRPr lang="en-GB" dirty="0"/>
          </a:p>
        </p:txBody>
      </p:sp>
      <p:sp>
        <p:nvSpPr>
          <p:cNvPr id="6" name="Footer Placeholder 4">
            <a:extLst>
              <a:ext uri="{FF2B5EF4-FFF2-40B4-BE49-F238E27FC236}">
                <a16:creationId xmlns:a16="http://schemas.microsoft.com/office/drawing/2014/main" id="{A41D62DF-A048-5EA4-9AF8-572CEC4DB7A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4065A6E-93D9-DED9-054A-419E4660F366}"/>
              </a:ext>
            </a:extLst>
          </p:cNvPr>
          <p:cNvSpPr>
            <a:spLocks noGrp="1"/>
          </p:cNvSpPr>
          <p:nvPr>
            <p:ph type="sldNum" sz="quarter" idx="12"/>
          </p:nvPr>
        </p:nvSpPr>
        <p:spPr/>
        <p:txBody>
          <a:bodyPr/>
          <a:lstStyle>
            <a:lvl1pPr>
              <a:defRPr/>
            </a:lvl1pPr>
          </a:lstStyle>
          <a:p>
            <a:pPr>
              <a:defRPr/>
            </a:pPr>
            <a:fld id="{9B792535-DDE8-4D4D-9CBA-D4CAC7C39576}" type="slidenum">
              <a:rPr lang="en-GB" altLang="en-US"/>
              <a:pPr>
                <a:defRPr/>
              </a:pPr>
              <a:t>‹#›</a:t>
            </a:fld>
            <a:endParaRPr lang="en-GB" altLang="en-US"/>
          </a:p>
        </p:txBody>
      </p:sp>
    </p:spTree>
    <p:extLst>
      <p:ext uri="{BB962C8B-B14F-4D97-AF65-F5344CB8AC3E}">
        <p14:creationId xmlns:p14="http://schemas.microsoft.com/office/powerpoint/2010/main" val="27823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EE69C0-F3EF-EABA-843F-130C8483EEA5}"/>
              </a:ext>
            </a:extLst>
          </p:cNvPr>
          <p:cNvSpPr>
            <a:spLocks noGrp="1"/>
          </p:cNvSpPr>
          <p:nvPr>
            <p:ph type="dt" sz="half" idx="10"/>
          </p:nvPr>
        </p:nvSpPr>
        <p:spPr/>
        <p:txBody>
          <a:bodyPr/>
          <a:lstStyle>
            <a:lvl1pPr>
              <a:defRPr/>
            </a:lvl1pPr>
          </a:lstStyle>
          <a:p>
            <a:pPr>
              <a:defRPr/>
            </a:pPr>
            <a:fld id="{1B212CAD-5D7D-42E1-9DE5-7CCF11272605}" type="datetime1">
              <a:rPr lang="en-GB"/>
              <a:pPr>
                <a:defRPr/>
              </a:pPr>
              <a:t>11/10/2023</a:t>
            </a:fld>
            <a:endParaRPr lang="en-GB" dirty="0"/>
          </a:p>
        </p:txBody>
      </p:sp>
      <p:sp>
        <p:nvSpPr>
          <p:cNvPr id="6" name="Footer Placeholder 4">
            <a:extLst>
              <a:ext uri="{FF2B5EF4-FFF2-40B4-BE49-F238E27FC236}">
                <a16:creationId xmlns:a16="http://schemas.microsoft.com/office/drawing/2014/main" id="{98CEE479-F122-9C7F-51DF-7E0EC097BD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5C0E409-4DEA-C705-F08C-AB7361F163D1}"/>
              </a:ext>
            </a:extLst>
          </p:cNvPr>
          <p:cNvSpPr>
            <a:spLocks noGrp="1"/>
          </p:cNvSpPr>
          <p:nvPr>
            <p:ph type="sldNum" sz="quarter" idx="12"/>
          </p:nvPr>
        </p:nvSpPr>
        <p:spPr/>
        <p:txBody>
          <a:bodyPr/>
          <a:lstStyle>
            <a:lvl1pPr>
              <a:defRPr/>
            </a:lvl1pPr>
          </a:lstStyle>
          <a:p>
            <a:pPr>
              <a:defRPr/>
            </a:pPr>
            <a:fld id="{938110D4-79E0-4281-AB5B-CE087C822702}" type="slidenum">
              <a:rPr lang="en-GB" altLang="en-US"/>
              <a:pPr>
                <a:defRPr/>
              </a:pPr>
              <a:t>‹#›</a:t>
            </a:fld>
            <a:endParaRPr lang="en-GB" altLang="en-US"/>
          </a:p>
        </p:txBody>
      </p:sp>
    </p:spTree>
    <p:extLst>
      <p:ext uri="{BB962C8B-B14F-4D97-AF65-F5344CB8AC3E}">
        <p14:creationId xmlns:p14="http://schemas.microsoft.com/office/powerpoint/2010/main" val="368083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9022F7-7A91-E68B-EEAF-7103952B8D91}"/>
              </a:ext>
            </a:extLst>
          </p:cNvPr>
          <p:cNvSpPr>
            <a:spLocks noGrp="1"/>
          </p:cNvSpPr>
          <p:nvPr>
            <p:ph type="title"/>
          </p:nvPr>
        </p:nvSpPr>
        <p:spPr bwMode="auto">
          <a:xfrm>
            <a:off x="457200" y="485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1A7A805-10E7-C1E3-95DE-9759642AD3B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BDBC865-2AC4-1156-5024-DA319FCCDA8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BE2D34EB-E1F8-456E-ABF4-4C9147C45FDC}" type="datetime1">
              <a:rPr lang="en-GB"/>
              <a:pPr>
                <a:defRPr/>
              </a:pPr>
              <a:t>11/10/2023</a:t>
            </a:fld>
            <a:endParaRPr lang="en-GB" dirty="0"/>
          </a:p>
        </p:txBody>
      </p:sp>
      <p:sp>
        <p:nvSpPr>
          <p:cNvPr id="5" name="Footer Placeholder 4">
            <a:extLst>
              <a:ext uri="{FF2B5EF4-FFF2-40B4-BE49-F238E27FC236}">
                <a16:creationId xmlns:a16="http://schemas.microsoft.com/office/drawing/2014/main" id="{EA3B0FB5-3AC5-14B3-8CAF-FBC36D973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120860A0-19D7-C6EC-2AD0-C8C2C18FFE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1D919D7-B7E1-4277-8B1C-E2C7FFC4C12D}" type="slidenum">
              <a:rPr lang="en-GB" altLang="en-US"/>
              <a:pPr>
                <a:defRPr/>
              </a:pPr>
              <a:t>‹#›</a:t>
            </a:fld>
            <a:endParaRPr lang="en-GB" altLang="en-US"/>
          </a:p>
        </p:txBody>
      </p:sp>
      <p:sp>
        <p:nvSpPr>
          <p:cNvPr id="1031" name="Rectangle 2">
            <a:extLst>
              <a:ext uri="{FF2B5EF4-FFF2-40B4-BE49-F238E27FC236}">
                <a16:creationId xmlns:a16="http://schemas.microsoft.com/office/drawing/2014/main" id="{F71637EB-01C7-6755-A86F-8F6E41BDB6F9}"/>
              </a:ext>
            </a:extLst>
          </p:cNvPr>
          <p:cNvSpPr>
            <a:spLocks noChangeArrowheads="1"/>
          </p:cNvSpPr>
          <p:nvPr userDrawn="1"/>
        </p:nvSpPr>
        <p:spPr bwMode="auto">
          <a:xfrm>
            <a:off x="0" y="0"/>
            <a:ext cx="9144000" cy="692150"/>
          </a:xfrm>
          <a:prstGeom prst="rect">
            <a:avLst/>
          </a:prstGeom>
          <a:solidFill>
            <a:srgbClr val="037338"/>
          </a:solidFill>
          <a:ln>
            <a:noFill/>
          </a:ln>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pic>
        <p:nvPicPr>
          <p:cNvPr id="1032" name="Picture 3">
            <a:extLst>
              <a:ext uri="{FF2B5EF4-FFF2-40B4-BE49-F238E27FC236}">
                <a16:creationId xmlns:a16="http://schemas.microsoft.com/office/drawing/2014/main" id="{5B847A0A-CB04-33CC-AB70-E896A7C19A7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79648" t="1134" b="91063"/>
          <a:stretch>
            <a:fillRect/>
          </a:stretch>
        </p:blipFill>
        <p:spPr bwMode="auto">
          <a:xfrm>
            <a:off x="7416800" y="58738"/>
            <a:ext cx="1692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a:extLst>
              <a:ext uri="{FF2B5EF4-FFF2-40B4-BE49-F238E27FC236}">
                <a16:creationId xmlns:a16="http://schemas.microsoft.com/office/drawing/2014/main" id="{9DE74BFD-C920-C7AC-B497-CBF790B3DEA4}"/>
              </a:ext>
            </a:extLst>
          </p:cNvPr>
          <p:cNvSpPr>
            <a:spLocks noChangeArrowheads="1"/>
          </p:cNvSpPr>
          <p:nvPr userDrawn="1"/>
        </p:nvSpPr>
        <p:spPr bwMode="auto">
          <a:xfrm>
            <a:off x="0" y="6329363"/>
            <a:ext cx="9144000" cy="549275"/>
          </a:xfrm>
          <a:prstGeom prst="rect">
            <a:avLst/>
          </a:prstGeom>
          <a:solidFill>
            <a:srgbClr val="037338"/>
          </a:solidFill>
          <a:ln>
            <a:noFill/>
          </a:ln>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dirty="0">
              <a:solidFill>
                <a:schemeClr val="bg1"/>
              </a:solidFill>
            </a:endParaRPr>
          </a:p>
          <a:p>
            <a:pPr eaLnBrk="1" hangingPunct="1">
              <a:defRPr/>
            </a:pPr>
            <a:endParaRPr lang="en-US" alt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ustainablefoodplaces.org/awards/awardw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avin.fletcher@leics.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51E0-12DA-8ED0-BF68-AAFE8AE7E59F}"/>
              </a:ext>
            </a:extLst>
          </p:cNvPr>
          <p:cNvSpPr txBox="1">
            <a:spLocks noGrp="1"/>
          </p:cNvSpPr>
          <p:nvPr>
            <p:ph type="title" idx="4294967295"/>
          </p:nvPr>
        </p:nvSpPr>
        <p:spPr>
          <a:xfrm>
            <a:off x="-7938" y="692150"/>
            <a:ext cx="9151938" cy="708025"/>
          </a:xfrm>
          <a:prstGeom prst="rect">
            <a:avLst/>
          </a:prstGeom>
          <a:solidFill>
            <a:srgbClr val="8B31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n-lt"/>
                <a:ea typeface="UD Digi Kyokasho NK-B" panose="020B0400000000000000" pitchFamily="18" charset="-128"/>
                <a:cs typeface="+mn-cs"/>
              </a:rPr>
              <a:t>Communities Network</a:t>
            </a:r>
          </a:p>
        </p:txBody>
      </p:sp>
      <p:pic>
        <p:nvPicPr>
          <p:cNvPr id="4099" name="Picture 1" descr="A Charter for good food in Leicestershire describing the vision where good food supports the economy, reduces poverty, is healthy with a reduced environmental impact.">
            <a:extLst>
              <a:ext uri="{FF2B5EF4-FFF2-40B4-BE49-F238E27FC236}">
                <a16:creationId xmlns:a16="http://schemas.microsoft.com/office/drawing/2014/main" id="{A93C3219-872E-90A8-B477-749146ED0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060575"/>
            <a:ext cx="915193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00DD0C-03AE-5D57-8000-C2A776EC734B}"/>
              </a:ext>
            </a:extLst>
          </p:cNvPr>
          <p:cNvSpPr>
            <a:spLocks noGrp="1"/>
          </p:cNvSpPr>
          <p:nvPr>
            <p:ph type="title" idx="4294967295"/>
          </p:nvPr>
        </p:nvSpPr>
        <p:spPr>
          <a:xfrm>
            <a:off x="250825" y="188913"/>
            <a:ext cx="4244975" cy="4000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bg1"/>
                </a:solidFill>
                <a:effectLst/>
                <a:uLnTx/>
                <a:uFillTx/>
                <a:latin typeface="Arial" charset="0"/>
                <a:ea typeface="+mj-ea"/>
                <a:cs typeface="Arial" charset="0"/>
              </a:rPr>
              <a:t>About Good Food Leicestershire </a:t>
            </a:r>
            <a:endParaRPr kumimoji="0" lang="en-GB" sz="2000" b="1" i="0" u="none" strike="noStrike" kern="1200" cap="none" spc="0" normalizeH="0" baseline="0" noProof="0" dirty="0">
              <a:ln>
                <a:noFill/>
              </a:ln>
              <a:solidFill>
                <a:schemeClr val="bg1"/>
              </a:solidFill>
              <a:effectLst/>
              <a:uLnTx/>
              <a:uFillTx/>
              <a:latin typeface="Arial" charset="0"/>
              <a:ea typeface="+mj-ea"/>
              <a:cs typeface="Arial" charset="0"/>
            </a:endParaRPr>
          </a:p>
        </p:txBody>
      </p:sp>
      <p:pic>
        <p:nvPicPr>
          <p:cNvPr id="6148" name="Picture 2" descr="Shows the three ambitions - people are supported and encouraged to grow, cook, buy and eat good food; a thriving local food and drink economy that works for people as much as they work for it; a food system which has a reduced environmental impact.">
            <a:extLst>
              <a:ext uri="{FF2B5EF4-FFF2-40B4-BE49-F238E27FC236}">
                <a16:creationId xmlns:a16="http://schemas.microsoft.com/office/drawing/2014/main" id="{BEEE9EF9-27CC-53CC-EF95-BB0D078AE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0575"/>
            <a:ext cx="91440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81E1-3976-CB2F-4393-1DB77187C686}"/>
              </a:ext>
            </a:extLst>
          </p:cNvPr>
          <p:cNvSpPr>
            <a:spLocks noGrp="1"/>
          </p:cNvSpPr>
          <p:nvPr>
            <p:ph type="title" idx="4294967295"/>
          </p:nvPr>
        </p:nvSpPr>
        <p:spPr>
          <a:xfrm>
            <a:off x="250825" y="142875"/>
            <a:ext cx="6370638" cy="4619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National Sustainable Food Places network</a:t>
            </a:r>
          </a:p>
        </p:txBody>
      </p:sp>
      <p:pic>
        <p:nvPicPr>
          <p:cNvPr id="8196" name="Picture 3" descr="Leicestershire holds the Bronze Sustainable Food Places award - this is for the county not the council.">
            <a:extLst>
              <a:ext uri="{FF2B5EF4-FFF2-40B4-BE49-F238E27FC236}">
                <a16:creationId xmlns:a16="http://schemas.microsoft.com/office/drawing/2014/main" id="{9A1E1AD0-9795-8176-CCAE-1FCB279B8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50900"/>
            <a:ext cx="3548063"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a:extLst>
              <a:ext uri="{FF2B5EF4-FFF2-40B4-BE49-F238E27FC236}">
                <a16:creationId xmlns:a16="http://schemas.microsoft.com/office/drawing/2014/main" id="{9C66CCE6-2759-D5DC-CE29-84698CE2C982}"/>
              </a:ext>
            </a:extLst>
          </p:cNvPr>
          <p:cNvSpPr txBox="1">
            <a:spLocks noChangeArrowheads="1"/>
          </p:cNvSpPr>
          <p:nvPr/>
        </p:nvSpPr>
        <p:spPr bwMode="auto">
          <a:xfrm rot="10800000" flipV="1">
            <a:off x="3825875" y="1200150"/>
            <a:ext cx="49228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sz="2400"/>
              <a:t>Award is for the County not the Council</a:t>
            </a:r>
          </a:p>
          <a:p>
            <a:pPr>
              <a:buFont typeface="Arial" panose="020B0604020202020204" pitchFamily="34" charset="0"/>
              <a:buChar char="•"/>
            </a:pPr>
            <a:r>
              <a:rPr lang="en-GB" altLang="en-US" sz="2400"/>
              <a:t>One of 33 places awarded Bronze since 2015 (9 silver and 2 gold)</a:t>
            </a:r>
          </a:p>
          <a:p>
            <a:pPr>
              <a:buFont typeface="Arial" panose="020B0604020202020204" pitchFamily="34" charset="0"/>
              <a:buChar char="•"/>
            </a:pPr>
            <a:r>
              <a:rPr lang="en-GB" altLang="en-US" sz="2400"/>
              <a:t>Recognises work across all sectors – A place to Grow specifically mentioned</a:t>
            </a:r>
          </a:p>
          <a:p>
            <a:pPr>
              <a:buFont typeface="Arial" panose="020B0604020202020204" pitchFamily="34" charset="0"/>
              <a:buChar char="•"/>
            </a:pPr>
            <a:r>
              <a:rPr lang="en-GB" altLang="en-US" sz="2400"/>
              <a:t>See </a:t>
            </a:r>
            <a:r>
              <a:rPr lang="en-GB" altLang="en-US" sz="2400">
                <a:hlinkClick r:id="rId4"/>
              </a:rPr>
              <a:t>https://www.sustainablefoodplaces.org/awards/awardwinners/#</a:t>
            </a:r>
            <a:r>
              <a:rPr lang="en-GB" altLang="en-US" sz="2400"/>
              <a:t> for Leicestershire’s application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C4C1-CAC5-FB96-DF67-1B229AFB6EA6}"/>
              </a:ext>
            </a:extLst>
          </p:cNvPr>
          <p:cNvSpPr>
            <a:spLocks noGrp="1"/>
          </p:cNvSpPr>
          <p:nvPr>
            <p:ph type="title" idx="4294967295"/>
          </p:nvPr>
        </p:nvSpPr>
        <p:spPr>
          <a:xfrm>
            <a:off x="250825" y="142875"/>
            <a:ext cx="2133600" cy="4619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Food poverty</a:t>
            </a:r>
          </a:p>
        </p:txBody>
      </p:sp>
      <p:pic>
        <p:nvPicPr>
          <p:cNvPr id="10244" name="Picture 3" descr="Images from the Broken Plate report showing the lack of affordability of healthy diets, and showing evidence of poor health outcomes from an unhealthy diet.">
            <a:extLst>
              <a:ext uri="{FF2B5EF4-FFF2-40B4-BE49-F238E27FC236}">
                <a16:creationId xmlns:a16="http://schemas.microsoft.com/office/drawing/2014/main" id="{C1613FB7-0E73-746F-1225-A250902EC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169988"/>
            <a:ext cx="4465637"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Some of the health outcomes of an unhealthy diet include rising childhood obesity, depressed children's growth rates, diabetes related amputations and reduced healthy life expectancy.">
            <a:extLst>
              <a:ext uri="{FF2B5EF4-FFF2-40B4-BE49-F238E27FC236}">
                <a16:creationId xmlns:a16="http://schemas.microsoft.com/office/drawing/2014/main" id="{080EBC12-54C1-2C65-9DF4-C65A7DCA5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11213"/>
            <a:ext cx="446405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C368-CECE-B38D-72E0-0F6210A786DD}"/>
              </a:ext>
            </a:extLst>
          </p:cNvPr>
          <p:cNvSpPr>
            <a:spLocks noGrp="1"/>
          </p:cNvSpPr>
          <p:nvPr>
            <p:ph type="title" idx="4294967295"/>
          </p:nvPr>
        </p:nvSpPr>
        <p:spPr>
          <a:xfrm>
            <a:off x="250825" y="142875"/>
            <a:ext cx="3345788"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Food poverty - trends</a:t>
            </a:r>
          </a:p>
        </p:txBody>
      </p:sp>
      <p:sp>
        <p:nvSpPr>
          <p:cNvPr id="12291" name="Slide Number Placeholder 3">
            <a:extLst>
              <a:ext uri="{FF2B5EF4-FFF2-40B4-BE49-F238E27FC236}">
                <a16:creationId xmlns:a16="http://schemas.microsoft.com/office/drawing/2014/main" id="{251BF80A-5D3D-507B-E0C5-21D9DFDA9A40}"/>
              </a:ext>
            </a:extLst>
          </p:cNvPr>
          <p:cNvSpPr>
            <a:spLocks noGrp="1" noChangeArrowheads="1"/>
          </p:cNvSpPr>
          <p:nvPr>
            <p:ph type="sldNum" sz="quarter" idx="12"/>
          </p:nvPr>
        </p:nvSpPr>
        <p:spPr bwMode="auto">
          <a:xfrm>
            <a:off x="6523038" y="63198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927A02-2896-4B2B-9DD3-C46176F893E4}" type="slidenum">
              <a:rPr lang="en-GB" altLang="en-US" sz="1200" smtClean="0">
                <a:solidFill>
                  <a:srgbClr val="898989"/>
                </a:solidFill>
                <a:latin typeface="Arial" panose="020B0604020202020204" pitchFamily="34" charset="0"/>
              </a:rPr>
              <a:pPr>
                <a:spcBef>
                  <a:spcPct val="0"/>
                </a:spcBef>
                <a:buFontTx/>
                <a:buNone/>
              </a:pPr>
              <a:t>5</a:t>
            </a:fld>
            <a:endParaRPr lang="en-GB" altLang="en-US" sz="1200">
              <a:solidFill>
                <a:srgbClr val="898989"/>
              </a:solidFill>
              <a:latin typeface="Arial" panose="020B0604020202020204" pitchFamily="34" charset="0"/>
            </a:endParaRPr>
          </a:p>
        </p:txBody>
      </p:sp>
      <p:pic>
        <p:nvPicPr>
          <p:cNvPr id="12292" name="Picture 8" descr="Continued rise in use of food banks from 2016-17 to 2021-22 (this trend has continued with recent statistics).">
            <a:extLst>
              <a:ext uri="{FF2B5EF4-FFF2-40B4-BE49-F238E27FC236}">
                <a16:creationId xmlns:a16="http://schemas.microsoft.com/office/drawing/2014/main" id="{6F4CE9A2-8E0A-907B-A912-9B461DD73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85" t="16402" r="7475" b="8002"/>
          <a:stretch>
            <a:fillRect/>
          </a:stretch>
        </p:blipFill>
        <p:spPr bwMode="auto">
          <a:xfrm>
            <a:off x="-36513" y="1196975"/>
            <a:ext cx="9093201"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0891-FE73-7E36-E9A5-5CEF4C94B1E2}"/>
              </a:ext>
            </a:extLst>
          </p:cNvPr>
          <p:cNvSpPr>
            <a:spLocks noGrp="1"/>
          </p:cNvSpPr>
          <p:nvPr>
            <p:ph type="title" idx="4294967295"/>
          </p:nvPr>
        </p:nvSpPr>
        <p:spPr>
          <a:xfrm>
            <a:off x="250825" y="142875"/>
            <a:ext cx="6072303"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Food poverty – Leicestershire Approach</a:t>
            </a:r>
          </a:p>
        </p:txBody>
      </p:sp>
      <p:sp>
        <p:nvSpPr>
          <p:cNvPr id="14339" name="Slide Number Placeholder 3">
            <a:extLst>
              <a:ext uri="{FF2B5EF4-FFF2-40B4-BE49-F238E27FC236}">
                <a16:creationId xmlns:a16="http://schemas.microsoft.com/office/drawing/2014/main" id="{4E1933CC-77F5-0FDF-0E9D-F70E24843298}"/>
              </a:ext>
            </a:extLst>
          </p:cNvPr>
          <p:cNvSpPr>
            <a:spLocks noGrp="1" noChangeArrowheads="1"/>
          </p:cNvSpPr>
          <p:nvPr>
            <p:ph type="sldNum" sz="quarter" idx="12"/>
          </p:nvPr>
        </p:nvSpPr>
        <p:spPr bwMode="auto">
          <a:xfrm>
            <a:off x="6523038" y="63198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A523DC-48A0-45F8-B210-CB5E8B23E597}" type="slidenum">
              <a:rPr lang="en-GB" altLang="en-US" sz="1200" smtClean="0">
                <a:solidFill>
                  <a:srgbClr val="898989"/>
                </a:solidFill>
                <a:latin typeface="Arial" panose="020B0604020202020204" pitchFamily="34" charset="0"/>
              </a:rPr>
              <a:pPr>
                <a:spcBef>
                  <a:spcPct val="0"/>
                </a:spcBef>
                <a:buFontTx/>
                <a:buNone/>
              </a:pPr>
              <a:t>6</a:t>
            </a:fld>
            <a:endParaRPr lang="en-GB" altLang="en-US" sz="1200">
              <a:solidFill>
                <a:srgbClr val="898989"/>
              </a:solidFill>
              <a:latin typeface="Arial" panose="020B0604020202020204" pitchFamily="34" charset="0"/>
            </a:endParaRPr>
          </a:p>
        </p:txBody>
      </p:sp>
      <p:graphicFrame>
        <p:nvGraphicFramePr>
          <p:cNvPr id="7" name="Diagram 6" descr="A Leicestershire-wide approach to alleviating food poverty through coordinating core crisis services whilst working with communities to design support that works for them.">
            <a:extLst>
              <a:ext uri="{FF2B5EF4-FFF2-40B4-BE49-F238E27FC236}">
                <a16:creationId xmlns:a16="http://schemas.microsoft.com/office/drawing/2014/main" id="{051DDD1C-0B6A-A995-229D-E59E13B926C1}"/>
              </a:ext>
            </a:extLst>
          </p:cNvPr>
          <p:cNvGraphicFramePr/>
          <p:nvPr>
            <p:extLst>
              <p:ext uri="{D42A27DB-BD31-4B8C-83A1-F6EECF244321}">
                <p14:modId xmlns:p14="http://schemas.microsoft.com/office/powerpoint/2010/main" val="118745021"/>
              </p:ext>
            </p:extLst>
          </p:nvPr>
        </p:nvGraphicFramePr>
        <p:xfrm>
          <a:off x="827584" y="692696"/>
          <a:ext cx="7488832" cy="562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721D-2D3B-87E3-06B4-FF5FA57E05D7}"/>
              </a:ext>
            </a:extLst>
          </p:cNvPr>
          <p:cNvSpPr>
            <a:spLocks noGrp="1"/>
          </p:cNvSpPr>
          <p:nvPr>
            <p:ph type="title"/>
          </p:nvPr>
        </p:nvSpPr>
        <p:spPr>
          <a:xfrm>
            <a:off x="215900" y="198325"/>
            <a:ext cx="5219700" cy="566961"/>
          </a:xfrm>
        </p:spPr>
        <p:txBody>
          <a:bodyPr/>
          <a:lstStyle/>
          <a:p>
            <a:r>
              <a:rPr lang="en-GB" dirty="0">
                <a:solidFill>
                  <a:schemeClr val="bg1"/>
                </a:solidFill>
              </a:rPr>
              <a:t>UK Pulses research</a:t>
            </a:r>
          </a:p>
        </p:txBody>
      </p:sp>
      <p:pic>
        <p:nvPicPr>
          <p:cNvPr id="16386" name="Picture 4" descr="A description of the Bean Meals research programme to determine healthy diets; determine production of bean-based meals; and estimate the health, environment and economic benefits of pulses at scale.">
            <a:extLst>
              <a:ext uri="{FF2B5EF4-FFF2-40B4-BE49-F238E27FC236}">
                <a16:creationId xmlns:a16="http://schemas.microsoft.com/office/drawing/2014/main" id="{6E9C9F16-0A87-830F-5DBB-FE34E3AAD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86" b="4993"/>
          <a:stretch>
            <a:fillRect/>
          </a:stretch>
        </p:blipFill>
        <p:spPr bwMode="auto">
          <a:xfrm>
            <a:off x="0" y="892175"/>
            <a:ext cx="52197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Project led by University of Oxford's Environmental Change Institute.">
            <a:extLst>
              <a:ext uri="{FF2B5EF4-FFF2-40B4-BE49-F238E27FC236}">
                <a16:creationId xmlns:a16="http://schemas.microsoft.com/office/drawing/2014/main" id="{415C7502-B845-1802-8470-3CBB04BA0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2487613"/>
            <a:ext cx="36036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283-FD69-E47B-60C5-24CC3AFED6EA}"/>
              </a:ext>
            </a:extLst>
          </p:cNvPr>
          <p:cNvSpPr>
            <a:spLocks noGrp="1"/>
          </p:cNvSpPr>
          <p:nvPr>
            <p:ph type="title" idx="4294967295"/>
          </p:nvPr>
        </p:nvSpPr>
        <p:spPr>
          <a:xfrm>
            <a:off x="250825" y="142875"/>
            <a:ext cx="6505575" cy="4619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Wider food systems – school food example</a:t>
            </a:r>
          </a:p>
        </p:txBody>
      </p:sp>
      <p:sp>
        <p:nvSpPr>
          <p:cNvPr id="18435" name="Slide Number Placeholder 3">
            <a:extLst>
              <a:ext uri="{FF2B5EF4-FFF2-40B4-BE49-F238E27FC236}">
                <a16:creationId xmlns:a16="http://schemas.microsoft.com/office/drawing/2014/main" id="{284B2A70-4317-25EA-78F2-BAFF2F480282}"/>
              </a:ext>
            </a:extLst>
          </p:cNvPr>
          <p:cNvSpPr>
            <a:spLocks noGrp="1" noChangeArrowheads="1"/>
          </p:cNvSpPr>
          <p:nvPr>
            <p:ph type="sldNum" sz="quarter" idx="12"/>
          </p:nvPr>
        </p:nvSpPr>
        <p:spPr bwMode="auto">
          <a:xfrm>
            <a:off x="6523038" y="63198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C31550-CC0F-4C26-AFCA-D3C68204C313}" type="slidenum">
              <a:rPr lang="en-GB" altLang="en-US" sz="1200" smtClean="0">
                <a:solidFill>
                  <a:srgbClr val="898989"/>
                </a:solidFill>
                <a:latin typeface="Arial" panose="020B0604020202020204" pitchFamily="34" charset="0"/>
              </a:rPr>
              <a:pPr>
                <a:spcBef>
                  <a:spcPct val="0"/>
                </a:spcBef>
                <a:buFontTx/>
                <a:buNone/>
              </a:pPr>
              <a:t>8</a:t>
            </a:fld>
            <a:endParaRPr lang="en-GB" altLang="en-US" sz="1200">
              <a:solidFill>
                <a:srgbClr val="898989"/>
              </a:solidFill>
              <a:latin typeface="Arial" panose="020B0604020202020204" pitchFamily="34" charset="0"/>
            </a:endParaRPr>
          </a:p>
        </p:txBody>
      </p:sp>
      <p:graphicFrame>
        <p:nvGraphicFramePr>
          <p:cNvPr id="3" name="Diagram 2" descr="An example of whole system approach to food linking food education in schools with high quality school meals and local supply chains in order to create a holistic approach supporting children, schools and farmers. ">
            <a:extLst>
              <a:ext uri="{FF2B5EF4-FFF2-40B4-BE49-F238E27FC236}">
                <a16:creationId xmlns:a16="http://schemas.microsoft.com/office/drawing/2014/main" id="{A08B711C-E0C5-6637-867A-1D12A870854A}"/>
              </a:ext>
            </a:extLst>
          </p:cNvPr>
          <p:cNvGraphicFramePr/>
          <p:nvPr>
            <p:extLst>
              <p:ext uri="{D42A27DB-BD31-4B8C-83A1-F6EECF244321}">
                <p14:modId xmlns:p14="http://schemas.microsoft.com/office/powerpoint/2010/main" val="4098648000"/>
              </p:ext>
            </p:extLst>
          </p:nvPr>
        </p:nvGraphicFramePr>
        <p:xfrm>
          <a:off x="467544" y="692696"/>
          <a:ext cx="8112894" cy="562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F3A11EE6-97E7-D20F-BC2A-214B1E57DA1B}"/>
              </a:ext>
            </a:extLst>
          </p:cNvPr>
          <p:cNvSpPr txBox="1">
            <a:spLocks noGrp="1" noChangeArrowheads="1"/>
          </p:cNvSpPr>
          <p:nvPr>
            <p:ph type="title" idx="4294967295"/>
          </p:nvPr>
        </p:nvSpPr>
        <p:spPr bwMode="auto">
          <a:xfrm>
            <a:off x="395288" y="1700213"/>
            <a:ext cx="4608512" cy="3294062"/>
          </a:xfrm>
          <a:prstGeom prst="rect">
            <a:avLst/>
          </a:prstGeom>
          <a:noFill/>
          <a:ln w="9525">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rPr>
              <a:t>Thanks for listening!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hlinkClick r:id="rId3"/>
              </a:rPr>
              <a:t>Gavin.fletcher@leics.gov.uk</a:t>
            </a:r>
            <a:endPar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rPr>
              <a:t>	       @goodfoodleics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chemeClr val="tx1"/>
              </a:solidFill>
              <a:effectLst/>
              <a:uLnTx/>
              <a:uFillTx/>
              <a:latin typeface="+mn-lt"/>
              <a:ea typeface="+mn-ea"/>
              <a:cs typeface="Aparajita" panose="020B0502040204020203" pitchFamily="18" charset="0"/>
            </a:endParaRPr>
          </a:p>
        </p:txBody>
      </p:sp>
      <p:pic>
        <p:nvPicPr>
          <p:cNvPr id="20485" name="Picture 2" descr="Facebook address">
            <a:extLst>
              <a:ext uri="{FF2B5EF4-FFF2-40B4-BE49-F238E27FC236}">
                <a16:creationId xmlns:a16="http://schemas.microsoft.com/office/drawing/2014/main" id="{A673DAA6-3902-690A-328C-300B1E57D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3716338"/>
            <a:ext cx="863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Good Food Leicestershire logo.">
            <a:extLst>
              <a:ext uri="{FF2B5EF4-FFF2-40B4-BE49-F238E27FC236}">
                <a16:creationId xmlns:a16="http://schemas.microsoft.com/office/drawing/2014/main" id="{8FDE1C12-2549-0391-F035-EED8F44DC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565400"/>
            <a:ext cx="23844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10414</TotalTime>
  <Words>468</Words>
  <Application>Microsoft Office PowerPoint</Application>
  <PresentationFormat>On-screen Show (4:3)</PresentationFormat>
  <Paragraphs>57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Communities Network</vt:lpstr>
      <vt:lpstr>About Good Food Leicestershire </vt:lpstr>
      <vt:lpstr>National Sustainable Food Places network</vt:lpstr>
      <vt:lpstr>Food poverty</vt:lpstr>
      <vt:lpstr>Food poverty - trends</vt:lpstr>
      <vt:lpstr>Food poverty – Leicestershire Approach</vt:lpstr>
      <vt:lpstr>UK Pulses research</vt:lpstr>
      <vt:lpstr>Wider food systems – school food example</vt:lpstr>
      <vt:lpstr>Thanks for listening!  Gavin.fletcher@leics.gov.uk           @goodfoodleics  </vt:lpstr>
    </vt:vector>
  </TitlesOfParts>
  <Company>LEICS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LEICS CC</dc:creator>
  <cp:lastModifiedBy>Sangita Jobanputra</cp:lastModifiedBy>
  <cp:revision>229</cp:revision>
  <dcterms:created xsi:type="dcterms:W3CDTF">2012-04-03T13:00:44Z</dcterms:created>
  <dcterms:modified xsi:type="dcterms:W3CDTF">2023-10-11T08:12:30Z</dcterms:modified>
</cp:coreProperties>
</file>