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61" r:id="rId5"/>
    <p:sldId id="258" r:id="rId6"/>
    <p:sldId id="259" r:id="rId7"/>
    <p:sldId id="260" r:id="rId8"/>
    <p:sldId id="262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4" autoAdjust="0"/>
    <p:restoredTop sz="86432" autoAdjust="0"/>
  </p:normalViewPr>
  <p:slideViewPr>
    <p:cSldViewPr snapToGrid="0">
      <p:cViewPr varScale="1">
        <p:scale>
          <a:sx n="80" d="100"/>
          <a:sy n="80" d="100"/>
        </p:scale>
        <p:origin x="108" y="7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848A-2026-8618-1D9E-85C0E6FF0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80A38-2711-EE53-8672-80BBBCDA8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4C331-51B9-3497-351B-C968BE2E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1B829-E639-5353-BD1B-18F37DEB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C807D-3407-0727-87FB-6A488ECE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75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89B41-F33A-4133-30AE-D102265D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2D3C6-762B-EC87-AF1E-81467464C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FEE2D-53E0-DA3E-23CD-C2DC30AE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800-35A1-2EE1-8C13-C7425404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3F9A1-9461-7D15-B7D8-92686C15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8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DA4FE-D893-E5D9-182D-3B16664F3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DF566-F2BF-8354-F710-5BADEBE32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5F585-5DA5-BED6-C768-77D5D5A7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A9FD4-D7A4-2B88-2593-EA316F80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34E-A807-5343-E1E8-DBEE8569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32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0B28-6776-24C2-001F-F2DAD440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EFB6-3A45-61A2-60EC-FD1C9542A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1D7F6-AAA8-980E-1DE9-DFB8FB54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3F38F-6F0A-F67B-4EFE-B533D625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C9390-2629-EB2A-C565-ADF39C38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71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2F900-3DD7-AD5B-E480-427CFFD8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E0594-791C-DB7A-62B9-193D392FB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CC872-4C13-71B1-5DDF-CA50F535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94FF7-C029-95B2-DC0D-87EBA43F7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765E9-EFE3-A394-72F3-F392B614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66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0038-931B-0793-D312-CFF1051F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E2737-2E02-050C-CCCA-4AC6C297B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3AD85-759A-359D-8EBA-EB6A20108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135ED-490D-3903-0FD7-309AA328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8B3BE-83B8-13EE-C23B-0F27CA68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A4E85-9648-7F12-A852-AEB6A3A9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63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7A342-1E91-7C55-A693-1484BA4C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9113A-D808-DC1D-41CF-39B9AFAA8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B1351-2F62-E5AE-ACF9-495008B7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14F15-3265-9C26-382F-2AC6CA0D35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E3BFA-874D-E476-DCE5-E657E0E45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6920E-28BC-6C1C-85CD-E07AAC78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777C3-9604-E334-81F1-B4E9608C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4FD776-5445-2AE4-4CA3-9C7EEBC4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17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4BD7-1BC3-E905-CFBE-A23A41B6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1C05D-7BD4-1C95-3C0A-E3FB5BF3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7551E-0E6C-73C9-5A52-4843D899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AB26-727E-02E4-3DDE-36C3113D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67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A5253-7B02-5CED-C12F-557E1944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97D9B-3196-9926-63B6-350EEF8E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952B9-D6B5-31EE-F723-6D2FE6C0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1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4F8E-7ED2-9071-F220-FC7AC208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B85FD-D9FD-C94F-0BCE-13835ECE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BAE5D-3D7A-5C0A-261C-AA90BC972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D9157-3D5B-666A-25D0-D54EC2A0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9C3F6-2416-9EE8-1DDB-49694A72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38312-8210-2D39-DBE4-317DCAF0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56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9A0A-04EA-8635-EE02-D0A75F35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4EF3E-1D4C-4393-9327-D7D0E0BC5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02871-B27F-CEA6-9DF1-C1AD68F27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65C4C-9F67-FC2F-6A0F-D48D62A3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2B422-32B7-A530-767F-FA8D4E52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1E7BC-272C-60F3-C934-6EEFADD1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82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795C3-0A0C-AC20-ECAA-2F6367FB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0888A-2049-71E3-5E75-3F99B75A1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96421-336D-9C98-3DC1-A8678BE72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D2A85-B109-44CC-BE08-C2AC1E5A54FA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2886-B307-48D9-AF67-5C9741728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0F37-C674-832C-C61C-0C2ADFA10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C006D-9628-4830-9FCE-7D11A81EFB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3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9554.9E9CADC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f.org.uk/" TargetMode="External"/><Relationship Id="rId2" Type="http://schemas.openxmlformats.org/officeDocument/2006/relationships/hyperlink" Target="mailto:bottesfordnetzero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2.png@01D99554.9E9CADC0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1AAE1-C784-32E5-264C-2BD923F6D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 algn="ctr">
              <a:buNone/>
            </a:pPr>
            <a:endParaRPr lang="en-GB" sz="1800" b="1" dirty="0">
              <a:solidFill>
                <a:srgbClr val="16233A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rgbClr val="16233A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Chair of the Communities Network Foundation (CNF) &amp;</a:t>
            </a:r>
          </a:p>
          <a:p>
            <a:pPr marL="0" indent="0" algn="ctr">
              <a:buNone/>
            </a:pPr>
            <a:r>
              <a:rPr lang="en-GB" sz="2400" b="1" dirty="0">
                <a:solidFill>
                  <a:srgbClr val="16233A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Bottesford Net Zero</a:t>
            </a:r>
          </a:p>
          <a:p>
            <a:pPr marL="0" indent="0" algn="ctr">
              <a:buNone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Communities Network Foundation">
            <a:extLst>
              <a:ext uri="{FF2B5EF4-FFF2-40B4-BE49-F238E27FC236}">
                <a16:creationId xmlns:a16="http://schemas.microsoft.com/office/drawing/2014/main" id="{4FEA7764-8221-CDEC-5039-F2CB6DF3255F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07" y="180386"/>
            <a:ext cx="6550891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6E161B-FEE8-446E-6AA4-FDBF04AE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787" y="1825625"/>
            <a:ext cx="3470411" cy="854281"/>
          </a:xfrm>
        </p:spPr>
        <p:txBody>
          <a:bodyPr>
            <a:normAutofit fontScale="90000"/>
          </a:bodyPr>
          <a:lstStyle/>
          <a:p>
            <a:br>
              <a:rPr lang="en-GB" b="1" dirty="0">
                <a:solidFill>
                  <a:srgbClr val="16233A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GB" sz="4000" b="1" dirty="0">
                <a:solidFill>
                  <a:srgbClr val="16233A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Herbert</a:t>
            </a:r>
            <a:r>
              <a:rPr lang="en-GB" sz="3100" b="1" dirty="0">
                <a:solidFill>
                  <a:srgbClr val="16233A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Daybell</a:t>
            </a:r>
            <a:br>
              <a:rPr lang="en-GB" b="1" dirty="0">
                <a:solidFill>
                  <a:srgbClr val="16233A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876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86B1-39CF-0F52-1CDB-1B5530B46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1840"/>
            <a:ext cx="9144000" cy="1303438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Village Gas Works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26A9E-CD17-EBB7-AEF2-1AC0D6533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C1191-FC67-BEF7-3C60-1804F0792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47057"/>
            <a:ext cx="9525000" cy="47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CEC8-7A6D-8D6D-8EF8-3FB3DC6E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Trees have several valuable uses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BE0AC6-A621-99F3-D621-B435AF19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97" y="1825625"/>
            <a:ext cx="3975006" cy="4351338"/>
          </a:xfrm>
        </p:spPr>
      </p:pic>
    </p:spTree>
    <p:extLst>
      <p:ext uri="{BB962C8B-B14F-4D97-AF65-F5344CB8AC3E}">
        <p14:creationId xmlns:p14="http://schemas.microsoft.com/office/powerpoint/2010/main" val="94328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563F-2B98-97C8-E0EF-AA07D2E3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Bottesford Tree Charter</a:t>
            </a:r>
            <a:endParaRPr lang="en-GB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99713E-727D-C5DB-C81B-5A79DD71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1525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5F1C-0186-27AC-D517-B5A98D8CA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Churchyard Community Wildflower </a:t>
            </a:r>
            <a:r>
              <a:rPr lang="en-GB" sz="49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Ochard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1A2339-3936-B8A1-5846-B0718631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2851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427C-56E4-B83E-5415-F9709558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Compost bins save church £180 a year</a:t>
            </a:r>
            <a:br>
              <a:rPr lang="en-GB" sz="4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4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49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EFA596-A4D8-BD9D-48E8-22C697100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6042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88B76-1F9E-2CE8-A17A-307FB246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Communities Network Foundation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FDD619-CC9C-5081-B2C5-AC2D92E18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6006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BDCB-1EC3-EFBD-921B-95FA0F89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Old school a solar panel and EV site?</a:t>
            </a:r>
            <a:br>
              <a:rPr lang="en-GB" sz="4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4900" dirty="0"/>
          </a:p>
        </p:txBody>
      </p:sp>
      <p:pic>
        <p:nvPicPr>
          <p:cNvPr id="5" name="Content Placeholder 4" descr="Solar panel on a terraced house">
            <a:extLst>
              <a:ext uri="{FF2B5EF4-FFF2-40B4-BE49-F238E27FC236}">
                <a16:creationId xmlns:a16="http://schemas.microsoft.com/office/drawing/2014/main" id="{6526BB0D-D80B-ED9F-BBB3-CBB7ADC45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16100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74855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1AAE1-C784-32E5-264C-2BD923F6DD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16233A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6233A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6233A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Herbert Daybell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6233A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Chair of the Communities Network Foundation (CNF) &amp;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6233A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Bottesford Net Zero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bottesfordnetzero@gmail.com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/>
              </a:rPr>
              <a:t>www.cnf.org.uk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Communities Network Foundation">
            <a:extLst>
              <a:ext uri="{FF2B5EF4-FFF2-40B4-BE49-F238E27FC236}">
                <a16:creationId xmlns:a16="http://schemas.microsoft.com/office/drawing/2014/main" id="{4FEA7764-8221-CDEC-5039-F2CB6DF3255F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07" y="180386"/>
            <a:ext cx="6550891" cy="146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179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96</Words>
  <Application>Microsoft Office PowerPoint</Application>
  <PresentationFormat>Widescreen</PresentationFormat>
  <Paragraphs>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Segoe UI</vt:lpstr>
      <vt:lpstr>Office Theme</vt:lpstr>
      <vt:lpstr> Herbert Daybell </vt:lpstr>
      <vt:lpstr>The Village Gas Works </vt:lpstr>
      <vt:lpstr> Trees have several valuable uses </vt:lpstr>
      <vt:lpstr>  Bottesford Tree Charter</vt:lpstr>
      <vt:lpstr>  Churchyard Community Wildflower Ochard </vt:lpstr>
      <vt:lpstr> Compost bins save church £180 a year  </vt:lpstr>
      <vt:lpstr>  Communities Network Foundation </vt:lpstr>
      <vt:lpstr> Old school a solar panel and EV site? </vt:lpstr>
      <vt:lpstr>   Herbert Daybell Chair of the Communities Network Foundation (CNF) &amp; Bottesford Net Zero bottesfordnetzero@gmail.com www.cnf.org.uk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something or do nothing</dc:title>
  <dc:creator>Sangita Jobanputra</dc:creator>
  <cp:lastModifiedBy>Sangita Jobanputra</cp:lastModifiedBy>
  <cp:revision>12</cp:revision>
  <dcterms:created xsi:type="dcterms:W3CDTF">2023-06-02T10:05:22Z</dcterms:created>
  <dcterms:modified xsi:type="dcterms:W3CDTF">2023-06-22T09:07:30Z</dcterms:modified>
</cp:coreProperties>
</file>